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6858000" cx="9144000"/>
  <p:notesSz cx="6858000" cy="9144000"/>
  <p:defaultTextStyle>
    <a:defPPr marR="0" rtl="0" algn="l">
      <a:lnSpc>
        <a:spcPct val="100000"/>
      </a:lnSpc>
      <a:spcBef>
        <a:spcPts val="0"/>
      </a:spcBef>
      <a:spcAft>
        <a:spcPts val="0"/>
      </a:spcAft>
    </a:defPPr>
    <a:lvl1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/>
          <p:nvPr>
            <p:ph idx="2" type="hdr"/>
          </p:nvPr>
        </p:nvSpPr>
        <p:spPr>
          <a:xfrm>
            <a:off x="0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1pPr>
            <a:lvl2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2pPr>
            <a:lvl3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3pPr>
            <a:lvl4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4pPr>
            <a:lvl5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5pPr>
            <a:lvl6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6pPr>
            <a:lvl7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7pPr>
            <a:lvl8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8pPr>
            <a:lvl9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9pPr>
          </a:lstStyle>
          <a:p/>
        </p:txBody>
      </p:sp>
      <p:sp>
        <p:nvSpPr>
          <p:cNvPr id="3" name="Shape 3"/>
          <p:cNvSpPr txBox="1"/>
          <p:nvPr>
            <p:ph idx="10" type="dt"/>
          </p:nvPr>
        </p:nvSpPr>
        <p:spPr>
          <a:xfrm>
            <a:off x="3884612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1pPr>
            <a:lvl2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2pPr>
            <a:lvl3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3pPr>
            <a:lvl4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4pPr>
            <a:lvl5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5pPr>
            <a:lvl6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6pPr>
            <a:lvl7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7pPr>
            <a:lvl8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8pPr>
            <a:lvl9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9pPr>
          </a:lstStyle>
          <a:p/>
        </p:txBody>
      </p:sp>
      <p:sp>
        <p:nvSpPr>
          <p:cNvPr id="4" name="Shape 4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" name="Shape 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0" marR="0" rtl="0" algn="l">
              <a:spcBef>
                <a:spcPts val="0"/>
              </a:spcBef>
              <a:defRPr/>
            </a:lvl2pPr>
            <a:lvl3pPr indent="0" marL="0" marR="0" rtl="0" algn="l">
              <a:spcBef>
                <a:spcPts val="0"/>
              </a:spcBef>
              <a:defRPr/>
            </a:lvl3pPr>
            <a:lvl4pPr indent="0" marL="0" marR="0" rtl="0" algn="l">
              <a:spcBef>
                <a:spcPts val="0"/>
              </a:spcBef>
              <a:defRPr/>
            </a:lvl4pPr>
            <a:lvl5pPr indent="0" marL="0" marR="0" rtl="0" algn="l">
              <a:spcBef>
                <a:spcPts val="0"/>
              </a:spcBef>
              <a:defRPr/>
            </a:lvl5pPr>
            <a:lvl6pPr indent="0" marL="0" marR="0" rtl="0" algn="l">
              <a:spcBef>
                <a:spcPts val="0"/>
              </a:spcBef>
              <a:defRPr/>
            </a:lvl6pPr>
            <a:lvl7pPr indent="0" marL="0" marR="0" rtl="0" algn="l">
              <a:spcBef>
                <a:spcPts val="0"/>
              </a:spcBef>
              <a:defRPr/>
            </a:lvl7pPr>
            <a:lvl8pPr indent="0" marL="0" marR="0" rtl="0" algn="l">
              <a:spcBef>
                <a:spcPts val="0"/>
              </a:spcBef>
              <a:defRPr/>
            </a:lvl8pPr>
            <a:lvl9pPr indent="0" marL="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6" name="Shape 6"/>
          <p:cNvSpPr txBox="1"/>
          <p:nvPr>
            <p:ph idx="11" type="ftr"/>
          </p:nvPr>
        </p:nvSpPr>
        <p:spPr>
          <a:xfrm>
            <a:off x="0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1pPr>
            <a:lvl2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2pPr>
            <a:lvl3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3pPr>
            <a:lvl4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4pPr>
            <a:lvl5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5pPr>
            <a:lvl6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6pPr>
            <a:lvl7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7pPr>
            <a:lvl8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8pPr>
            <a:lvl9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9pPr>
          </a:lstStyle>
          <a:p/>
        </p:txBody>
      </p:sp>
      <p:sp>
        <p:nvSpPr>
          <p:cNvPr id="7" name="Shape 7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Font typeface="Arial"/>
              <a:buNone/>
            </a:pPr>
            <a:r>
              <a:t/>
            </a:r>
            <a:endParaRPr b="0" baseline="0" i="0" sz="1800" u="none" cap="none" strike="noStrike"/>
          </a:p>
        </p:txBody>
      </p:sp>
      <p:sp>
        <p:nvSpPr>
          <p:cNvPr id="101" name="Shape 101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Font typeface="Arial"/>
              <a:buNone/>
            </a:pPr>
            <a:r>
              <a:t/>
            </a:r>
            <a:endParaRPr b="0" baseline="0" i="0" sz="1800" u="none" cap="none" strike="noStrike"/>
          </a:p>
        </p:txBody>
      </p:sp>
      <p:sp>
        <p:nvSpPr>
          <p:cNvPr id="110" name="Shape 110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Font typeface="Arial"/>
              <a:buNone/>
            </a:pPr>
            <a:r>
              <a:t/>
            </a:r>
            <a:endParaRPr b="0" baseline="0" i="0" sz="1800" u="none" cap="none" strike="noStrike"/>
          </a:p>
        </p:txBody>
      </p:sp>
      <p:sp>
        <p:nvSpPr>
          <p:cNvPr id="119" name="Shape 119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Font typeface="Arial"/>
              <a:buNone/>
            </a:pPr>
            <a:r>
              <a:t/>
            </a:r>
            <a:endParaRPr b="0" baseline="0" i="0" sz="1800" u="none" cap="none" strike="noStrike"/>
          </a:p>
        </p:txBody>
      </p:sp>
      <p:sp>
        <p:nvSpPr>
          <p:cNvPr id="128" name="Shape 128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Font typeface="Arial"/>
              <a:buNone/>
            </a:pPr>
            <a:r>
              <a:t/>
            </a:r>
            <a:endParaRPr b="0" baseline="0" i="0" sz="1800" u="none" cap="none" strike="noStrike"/>
          </a:p>
        </p:txBody>
      </p:sp>
      <p:sp>
        <p:nvSpPr>
          <p:cNvPr id="137" name="Shape 137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Font typeface="Arial"/>
              <a:buNone/>
            </a:pPr>
            <a:r>
              <a:t/>
            </a:r>
            <a:endParaRPr b="0" baseline="0" i="0" sz="1800" u="none" cap="none" strike="noStrike"/>
          </a:p>
        </p:txBody>
      </p:sp>
      <p:sp>
        <p:nvSpPr>
          <p:cNvPr id="146" name="Shape 146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00.jp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ctrTitle"/>
          </p:nvPr>
        </p:nvSpPr>
        <p:spPr>
          <a:xfrm>
            <a:off x="685800" y="1371600"/>
            <a:ext cx="7848599" cy="1927224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/>
              <a:buNone/>
              <a:defRPr/>
            </a:lvl1pPr>
            <a:lvl2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2pPr>
            <a:lvl3pPr indent="0" marL="0" marR="0" rtl="0" algn="l">
              <a:spcBef>
                <a:spcPts val="0"/>
              </a:spcBef>
              <a:defRPr/>
            </a:lvl3pPr>
            <a:lvl4pPr indent="0" marL="0" marR="0" rtl="0" algn="l">
              <a:spcBef>
                <a:spcPts val="0"/>
              </a:spcBef>
              <a:defRPr/>
            </a:lvl4pPr>
            <a:lvl5pPr indent="0" marL="0" marR="0" rtl="0" algn="l">
              <a:spcBef>
                <a:spcPts val="0"/>
              </a:spcBef>
              <a:defRPr/>
            </a:lvl5pPr>
            <a:lvl6pPr indent="0" marL="0" marR="0" rtl="0" algn="l">
              <a:spcBef>
                <a:spcPts val="0"/>
              </a:spcBef>
              <a:defRPr/>
            </a:lvl6pPr>
            <a:lvl7pPr indent="0" marL="0" marR="0" rtl="0" algn="l">
              <a:spcBef>
                <a:spcPts val="0"/>
              </a:spcBef>
              <a:defRPr/>
            </a:lvl7pPr>
            <a:lvl8pPr indent="0" marL="0" marR="0" rtl="0" algn="l">
              <a:spcBef>
                <a:spcPts val="0"/>
              </a:spcBef>
              <a:defRPr/>
            </a:lvl8pPr>
            <a:lvl9pPr indent="0" marL="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subTitle"/>
          </p:nvPr>
        </p:nvSpPr>
        <p:spPr>
          <a:xfrm>
            <a:off x="685800" y="3505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/>
            </a:lvl1pPr>
            <a:lvl2pPr indent="0" marL="457200" marR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/>
            </a:lvl2pPr>
            <a:lvl3pPr indent="0" marL="914400" marR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/>
            </a:lvl3pPr>
            <a:lvl4pPr indent="0" marL="13716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/>
            </a:lvl4pPr>
            <a:lvl5pPr indent="0" marL="1828800" marR="0" rtl="0" algn="ctr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/>
            </a:lvl5pPr>
            <a:lvl6pPr indent="0" marL="2286000" marR="0" rtl="0" algn="ctr">
              <a:lnSpc>
                <a:spcPct val="100000"/>
              </a:lnSpc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/>
            </a:lvl6pPr>
            <a:lvl7pPr indent="0" marL="2743200" marR="0" rtl="0" algn="ctr">
              <a:lnSpc>
                <a:spcPct val="100000"/>
              </a:lnSpc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/>
            </a:lvl7pPr>
            <a:lvl8pPr indent="0" marL="3200400" marR="0" rtl="0" algn="ctr">
              <a:lnSpc>
                <a:spcPct val="100000"/>
              </a:lnSpc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/>
            </a:lvl8pPr>
            <a:lvl9pPr indent="0" marL="3657600" marR="0" rtl="0" algn="ctr">
              <a:lnSpc>
                <a:spcPct val="100000"/>
              </a:lnSpc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0" type="dt"/>
          </p:nvPr>
        </p:nvSpPr>
        <p:spPr>
          <a:xfrm>
            <a:off x="76200" y="6605014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/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9pPr>
          </a:lstStyle>
          <a:p/>
        </p:txBody>
      </p:sp>
      <p:sp>
        <p:nvSpPr>
          <p:cNvPr id="20" name="Shape 20"/>
          <p:cNvSpPr txBox="1"/>
          <p:nvPr>
            <p:ph idx="11" type="ftr"/>
          </p:nvPr>
        </p:nvSpPr>
        <p:spPr>
          <a:xfrm>
            <a:off x="3429000" y="6605014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/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9pPr>
          </a:lstStyle>
          <a:p/>
        </p:txBody>
      </p:sp>
      <p:sp>
        <p:nvSpPr>
          <p:cNvPr id="21" name="Shape 21"/>
          <p:cNvSpPr txBox="1"/>
          <p:nvPr>
            <p:ph idx="12" type="sldNum"/>
          </p:nvPr>
        </p:nvSpPr>
        <p:spPr>
          <a:xfrm>
            <a:off x="8001000" y="6605014"/>
            <a:ext cx="1066799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</p:txBody>
      </p:sp>
      <p:cxnSp>
        <p:nvCxnSpPr>
          <p:cNvPr id="22" name="Shape 22"/>
          <p:cNvCxnSpPr/>
          <p:nvPr/>
        </p:nvCxnSpPr>
        <p:spPr>
          <a:xfrm>
            <a:off x="685800" y="3398519"/>
            <a:ext cx="7848599" cy="1587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x">
  <p:cSld name="VERTICAL_TEXT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/>
          <p:nvPr>
            <p:ph type="title"/>
          </p:nvPr>
        </p:nvSpPr>
        <p:spPr>
          <a:xfrm>
            <a:off x="457200" y="381000"/>
            <a:ext cx="8229600" cy="990598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l">
              <a:spcBef>
                <a:spcPts val="0"/>
              </a:spcBef>
              <a:buClr>
                <a:srgbClr val="0070C0"/>
              </a:buClr>
              <a:buFont typeface="Arial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82" name="Shape 82"/>
          <p:cNvSpPr txBox="1"/>
          <p:nvPr>
            <p:ph idx="1" type="body"/>
          </p:nvPr>
        </p:nvSpPr>
        <p:spPr>
          <a:xfrm rot="5400000">
            <a:off x="2133598" y="-228600"/>
            <a:ext cx="4876798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45720" marL="182880" rtl="0" algn="l">
              <a:spcBef>
                <a:spcPts val="480"/>
              </a:spcBef>
              <a:buClr>
                <a:schemeClr val="accent1"/>
              </a:buClr>
              <a:buFont typeface="Arial"/>
              <a:buChar char="●"/>
              <a:defRPr/>
            </a:lvl1pPr>
            <a:lvl2pPr indent="0" marL="457200" rtl="0" algn="l">
              <a:spcBef>
                <a:spcPts val="400"/>
              </a:spcBef>
              <a:buClr>
                <a:schemeClr val="accent1"/>
              </a:buClr>
              <a:buFont typeface="Arial"/>
              <a:buChar char="●"/>
              <a:defRPr/>
            </a:lvl2pPr>
            <a:lvl3pPr indent="-20319" marL="731520" rtl="0" algn="l">
              <a:spcBef>
                <a:spcPts val="360"/>
              </a:spcBef>
              <a:buClr>
                <a:schemeClr val="accent1"/>
              </a:buClr>
              <a:buFont typeface="Arial"/>
              <a:buChar char="●"/>
              <a:defRPr/>
            </a:lvl3pPr>
            <a:lvl4pPr indent="-40638" marL="1005839" rtl="0" algn="l">
              <a:spcBef>
                <a:spcPts val="320"/>
              </a:spcBef>
              <a:buClr>
                <a:schemeClr val="accent1"/>
              </a:buClr>
              <a:buFont typeface="Arial"/>
              <a:buChar char="●"/>
              <a:defRPr/>
            </a:lvl4pPr>
            <a:lvl5pPr indent="-7619" marL="1188720" rtl="0" algn="l">
              <a:spcBef>
                <a:spcPts val="280"/>
              </a:spcBef>
              <a:buClr>
                <a:schemeClr val="accent1"/>
              </a:buClr>
              <a:buFont typeface="Arial"/>
              <a:buChar char="●"/>
              <a:defRPr/>
            </a:lvl5pPr>
            <a:lvl6pPr indent="-57150" marL="1371600" rtl="0" algn="l">
              <a:spcBef>
                <a:spcPts val="260"/>
              </a:spcBef>
              <a:buClr>
                <a:schemeClr val="accent1"/>
              </a:buClr>
              <a:buFont typeface="Arial"/>
              <a:buChar char="●"/>
              <a:defRPr/>
            </a:lvl6pPr>
            <a:lvl7pPr indent="-49530" marL="1554480" rtl="0" algn="l">
              <a:spcBef>
                <a:spcPts val="260"/>
              </a:spcBef>
              <a:buClr>
                <a:schemeClr val="accent1"/>
              </a:buClr>
              <a:buFont typeface="Arial"/>
              <a:buChar char="●"/>
              <a:defRPr/>
            </a:lvl7pPr>
            <a:lvl8pPr indent="-54610" marL="1737360" rtl="0" algn="l">
              <a:spcBef>
                <a:spcPts val="260"/>
              </a:spcBef>
              <a:buClr>
                <a:schemeClr val="accent1"/>
              </a:buClr>
              <a:buFont typeface="Arial"/>
              <a:buChar char="●"/>
              <a:defRPr/>
            </a:lvl8pPr>
            <a:lvl9pPr indent="-59689" marL="1920240" rtl="0" algn="l">
              <a:spcBef>
                <a:spcPts val="260"/>
              </a:spcBef>
              <a:buClr>
                <a:schemeClr val="accent1"/>
              </a:buClr>
              <a:buFont typeface="Arial"/>
              <a:buChar char="●"/>
              <a:defRPr/>
            </a:lvl9pPr>
          </a:lstStyle>
          <a:p/>
        </p:txBody>
      </p:sp>
      <p:sp>
        <p:nvSpPr>
          <p:cNvPr id="83" name="Shape 83"/>
          <p:cNvSpPr txBox="1"/>
          <p:nvPr>
            <p:ph idx="10" type="dt"/>
          </p:nvPr>
        </p:nvSpPr>
        <p:spPr>
          <a:xfrm>
            <a:off x="457200" y="6605014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/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9pPr>
          </a:lstStyle>
          <a:p/>
        </p:txBody>
      </p:sp>
      <p:sp>
        <p:nvSpPr>
          <p:cNvPr id="84" name="Shape 84"/>
          <p:cNvSpPr txBox="1"/>
          <p:nvPr>
            <p:ph idx="11" type="ftr"/>
          </p:nvPr>
        </p:nvSpPr>
        <p:spPr>
          <a:xfrm>
            <a:off x="3429000" y="6605014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/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9pPr>
          </a:lstStyle>
          <a:p/>
        </p:txBody>
      </p:sp>
      <p:sp>
        <p:nvSpPr>
          <p:cNvPr id="85" name="Shape 85"/>
          <p:cNvSpPr txBox="1"/>
          <p:nvPr>
            <p:ph idx="12" type="sldNum"/>
          </p:nvPr>
        </p:nvSpPr>
        <p:spPr>
          <a:xfrm>
            <a:off x="7620000" y="6605014"/>
            <a:ext cx="1066799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itleAndTx">
  <p:cSld name="VERTICAL_TITLE_AND_VERTICAL_TEXT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/>
          <p:nvPr>
            <p:ph type="title"/>
          </p:nvPr>
        </p:nvSpPr>
        <p:spPr>
          <a:xfrm rot="5400000">
            <a:off x="4724399" y="2514600"/>
            <a:ext cx="5867400" cy="20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l">
              <a:spcBef>
                <a:spcPts val="0"/>
              </a:spcBef>
              <a:buClr>
                <a:srgbClr val="0070C0"/>
              </a:buClr>
              <a:buFont typeface="Arial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88" name="Shape 88"/>
          <p:cNvSpPr txBox="1"/>
          <p:nvPr>
            <p:ph idx="1" type="body"/>
          </p:nvPr>
        </p:nvSpPr>
        <p:spPr>
          <a:xfrm rot="5400000">
            <a:off x="533400" y="533400"/>
            <a:ext cx="5867400" cy="60197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45720" marL="182880" rtl="0" algn="l">
              <a:spcBef>
                <a:spcPts val="480"/>
              </a:spcBef>
              <a:buClr>
                <a:schemeClr val="accent1"/>
              </a:buClr>
              <a:buFont typeface="Arial"/>
              <a:buChar char="●"/>
              <a:defRPr/>
            </a:lvl1pPr>
            <a:lvl2pPr indent="0" marL="457200" rtl="0" algn="l">
              <a:spcBef>
                <a:spcPts val="400"/>
              </a:spcBef>
              <a:buClr>
                <a:schemeClr val="accent1"/>
              </a:buClr>
              <a:buFont typeface="Arial"/>
              <a:buChar char="●"/>
              <a:defRPr/>
            </a:lvl2pPr>
            <a:lvl3pPr indent="-20319" marL="731520" rtl="0" algn="l">
              <a:spcBef>
                <a:spcPts val="360"/>
              </a:spcBef>
              <a:buClr>
                <a:schemeClr val="accent1"/>
              </a:buClr>
              <a:buFont typeface="Arial"/>
              <a:buChar char="●"/>
              <a:defRPr/>
            </a:lvl3pPr>
            <a:lvl4pPr indent="-40638" marL="1005839" rtl="0" algn="l">
              <a:spcBef>
                <a:spcPts val="320"/>
              </a:spcBef>
              <a:buClr>
                <a:schemeClr val="accent1"/>
              </a:buClr>
              <a:buFont typeface="Arial"/>
              <a:buChar char="●"/>
              <a:defRPr/>
            </a:lvl4pPr>
            <a:lvl5pPr indent="-7619" marL="1188720" rtl="0" algn="l">
              <a:spcBef>
                <a:spcPts val="280"/>
              </a:spcBef>
              <a:buClr>
                <a:schemeClr val="accent1"/>
              </a:buClr>
              <a:buFont typeface="Arial"/>
              <a:buChar char="●"/>
              <a:defRPr/>
            </a:lvl5pPr>
            <a:lvl6pPr indent="-57150" marL="1371600" rtl="0" algn="l">
              <a:spcBef>
                <a:spcPts val="260"/>
              </a:spcBef>
              <a:buClr>
                <a:schemeClr val="accent1"/>
              </a:buClr>
              <a:buFont typeface="Arial"/>
              <a:buChar char="●"/>
              <a:defRPr/>
            </a:lvl6pPr>
            <a:lvl7pPr indent="-49530" marL="1554480" rtl="0" algn="l">
              <a:spcBef>
                <a:spcPts val="260"/>
              </a:spcBef>
              <a:buClr>
                <a:schemeClr val="accent1"/>
              </a:buClr>
              <a:buFont typeface="Arial"/>
              <a:buChar char="●"/>
              <a:defRPr/>
            </a:lvl7pPr>
            <a:lvl8pPr indent="-54610" marL="1737360" rtl="0" algn="l">
              <a:spcBef>
                <a:spcPts val="260"/>
              </a:spcBef>
              <a:buClr>
                <a:schemeClr val="accent1"/>
              </a:buClr>
              <a:buFont typeface="Arial"/>
              <a:buChar char="●"/>
              <a:defRPr/>
            </a:lvl8pPr>
            <a:lvl9pPr indent="-59689" marL="1920240" rtl="0" algn="l">
              <a:spcBef>
                <a:spcPts val="260"/>
              </a:spcBef>
              <a:buClr>
                <a:schemeClr val="accent1"/>
              </a:buClr>
              <a:buFont typeface="Arial"/>
              <a:buChar char="●"/>
              <a:defRPr/>
            </a:lvl9pPr>
          </a:lstStyle>
          <a:p/>
        </p:txBody>
      </p:sp>
      <p:sp>
        <p:nvSpPr>
          <p:cNvPr id="89" name="Shape 89"/>
          <p:cNvSpPr txBox="1"/>
          <p:nvPr>
            <p:ph idx="10" type="dt"/>
          </p:nvPr>
        </p:nvSpPr>
        <p:spPr>
          <a:xfrm>
            <a:off x="457200" y="6605014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/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9pPr>
          </a:lstStyle>
          <a:p/>
        </p:txBody>
      </p:sp>
      <p:sp>
        <p:nvSpPr>
          <p:cNvPr id="90" name="Shape 90"/>
          <p:cNvSpPr txBox="1"/>
          <p:nvPr>
            <p:ph idx="11" type="ftr"/>
          </p:nvPr>
        </p:nvSpPr>
        <p:spPr>
          <a:xfrm>
            <a:off x="3429000" y="6605014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/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9pPr>
          </a:lstStyle>
          <a:p/>
        </p:txBody>
      </p:sp>
      <p:sp>
        <p:nvSpPr>
          <p:cNvPr id="91" name="Shape 91"/>
          <p:cNvSpPr txBox="1"/>
          <p:nvPr>
            <p:ph idx="12" type="sldNum"/>
          </p:nvPr>
        </p:nvSpPr>
        <p:spPr>
          <a:xfrm>
            <a:off x="7620000" y="6605014"/>
            <a:ext cx="1066799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">
  <p:cSld name="OBJECT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/>
          <p:nvPr>
            <p:ph type="title"/>
          </p:nvPr>
        </p:nvSpPr>
        <p:spPr>
          <a:xfrm>
            <a:off x="457200" y="381000"/>
            <a:ext cx="8229600" cy="990598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l">
              <a:spcBef>
                <a:spcPts val="0"/>
              </a:spcBef>
              <a:buClr>
                <a:srgbClr val="0070C0"/>
              </a:buClr>
              <a:buFont typeface="Arial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25" name="Shape 25"/>
          <p:cNvSpPr txBox="1"/>
          <p:nvPr>
            <p:ph idx="1" type="body"/>
          </p:nvPr>
        </p:nvSpPr>
        <p:spPr>
          <a:xfrm>
            <a:off x="457200" y="1447800"/>
            <a:ext cx="8229600" cy="48767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45720" marL="182880" rtl="0" algn="l">
              <a:spcBef>
                <a:spcPts val="480"/>
              </a:spcBef>
              <a:buClr>
                <a:schemeClr val="accent1"/>
              </a:buClr>
              <a:buFont typeface="Arial"/>
              <a:buChar char="●"/>
              <a:defRPr/>
            </a:lvl1pPr>
            <a:lvl2pPr indent="0" marL="457200" rtl="0" algn="l">
              <a:spcBef>
                <a:spcPts val="400"/>
              </a:spcBef>
              <a:buClr>
                <a:schemeClr val="accent1"/>
              </a:buClr>
              <a:buFont typeface="Arial"/>
              <a:buChar char="●"/>
              <a:defRPr/>
            </a:lvl2pPr>
            <a:lvl3pPr indent="-20319" marL="731520" rtl="0" algn="l">
              <a:spcBef>
                <a:spcPts val="360"/>
              </a:spcBef>
              <a:buClr>
                <a:schemeClr val="accent1"/>
              </a:buClr>
              <a:buFont typeface="Arial"/>
              <a:buChar char="●"/>
              <a:defRPr/>
            </a:lvl3pPr>
            <a:lvl4pPr indent="-40638" marL="1005839" rtl="0" algn="l">
              <a:spcBef>
                <a:spcPts val="320"/>
              </a:spcBef>
              <a:buClr>
                <a:schemeClr val="accent1"/>
              </a:buClr>
              <a:buFont typeface="Arial"/>
              <a:buChar char="●"/>
              <a:defRPr/>
            </a:lvl4pPr>
            <a:lvl5pPr indent="-7619" marL="1188720" rtl="0" algn="l">
              <a:spcBef>
                <a:spcPts val="280"/>
              </a:spcBef>
              <a:buClr>
                <a:schemeClr val="accent1"/>
              </a:buClr>
              <a:buFont typeface="Arial"/>
              <a:buChar char="●"/>
              <a:defRPr/>
            </a:lvl5pPr>
            <a:lvl6pPr indent="-57150" marL="1371600" rtl="0" algn="l">
              <a:spcBef>
                <a:spcPts val="260"/>
              </a:spcBef>
              <a:buClr>
                <a:schemeClr val="accent1"/>
              </a:buClr>
              <a:buFont typeface="Arial"/>
              <a:buChar char="●"/>
              <a:defRPr/>
            </a:lvl6pPr>
            <a:lvl7pPr indent="-49530" marL="1554480" rtl="0" algn="l">
              <a:spcBef>
                <a:spcPts val="260"/>
              </a:spcBef>
              <a:buClr>
                <a:schemeClr val="accent1"/>
              </a:buClr>
              <a:buFont typeface="Arial"/>
              <a:buChar char="●"/>
              <a:defRPr/>
            </a:lvl7pPr>
            <a:lvl8pPr indent="-54610" marL="1737360" rtl="0" algn="l">
              <a:spcBef>
                <a:spcPts val="260"/>
              </a:spcBef>
              <a:buClr>
                <a:schemeClr val="accent1"/>
              </a:buClr>
              <a:buFont typeface="Arial"/>
              <a:buChar char="●"/>
              <a:defRPr/>
            </a:lvl8pPr>
            <a:lvl9pPr indent="-59689" marL="1920240" rtl="0" algn="l">
              <a:spcBef>
                <a:spcPts val="260"/>
              </a:spcBef>
              <a:buClr>
                <a:schemeClr val="accent1"/>
              </a:buClr>
              <a:buFont typeface="Arial"/>
              <a:buChar char="●"/>
              <a:defRPr/>
            </a:lvl9pPr>
          </a:lstStyle>
          <a:p/>
        </p:txBody>
      </p:sp>
      <p:sp>
        <p:nvSpPr>
          <p:cNvPr id="26" name="Shape 26"/>
          <p:cNvSpPr txBox="1"/>
          <p:nvPr>
            <p:ph idx="10" type="dt"/>
          </p:nvPr>
        </p:nvSpPr>
        <p:spPr>
          <a:xfrm>
            <a:off x="457200" y="6605014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/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1" type="ftr"/>
          </p:nvPr>
        </p:nvSpPr>
        <p:spPr>
          <a:xfrm>
            <a:off x="3429000" y="6605014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/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9pPr>
          </a:lstStyle>
          <a:p/>
        </p:txBody>
      </p:sp>
      <p:sp>
        <p:nvSpPr>
          <p:cNvPr id="28" name="Shape 28"/>
          <p:cNvSpPr txBox="1"/>
          <p:nvPr>
            <p:ph idx="12" type="sldNum"/>
          </p:nvPr>
        </p:nvSpPr>
        <p:spPr>
          <a:xfrm>
            <a:off x="7620000" y="6605014"/>
            <a:ext cx="1066799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29" name="Shape 29"/>
          <p:cNvSpPr/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baseline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pic>
        <p:nvPicPr>
          <p:cNvPr id="30" name="Shape 3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254892" y="0"/>
            <a:ext cx="890587" cy="385762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Shape 31"/>
          <p:cNvSpPr/>
          <p:nvPr/>
        </p:nvSpPr>
        <p:spPr>
          <a:xfrm>
            <a:off x="0" y="1228725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1" baseline="0" i="1" lang="en-US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	</a:t>
            </a:r>
            <a:r>
              <a:rPr b="0" baseline="0" i="0" lang="en-US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_HEADER">
    <p:bg>
      <p:bgPr>
        <a:solidFill>
          <a:srgbClr val="BFBFBF"/>
        </a:solidFill>
      </p:bgPr>
    </p:bg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722312" y="2362200"/>
            <a:ext cx="7772400" cy="220027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l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34" name="Shape 34"/>
          <p:cNvSpPr txBox="1"/>
          <p:nvPr>
            <p:ph idx="1" type="body"/>
          </p:nvPr>
        </p:nvSpPr>
        <p:spPr>
          <a:xfrm>
            <a:off x="722312" y="4626864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rtl="0">
              <a:spcBef>
                <a:spcPts val="0"/>
              </a:spcBef>
              <a:buClr>
                <a:schemeClr val="lt2"/>
              </a:buClr>
              <a:buFont typeface="Arial"/>
              <a:buNone/>
              <a:defRPr/>
            </a:lvl1pPr>
            <a:lvl2pPr indent="0" marL="457200" rtl="0">
              <a:spcBef>
                <a:spcPts val="0"/>
              </a:spcBef>
              <a:buClr>
                <a:srgbClr val="FEFEFE"/>
              </a:buClr>
              <a:buFont typeface="Arial"/>
              <a:buNone/>
              <a:defRPr/>
            </a:lvl2pPr>
            <a:lvl3pPr indent="0" marL="914400" rtl="0">
              <a:spcBef>
                <a:spcPts val="0"/>
              </a:spcBef>
              <a:buClr>
                <a:srgbClr val="FEFEFE"/>
              </a:buClr>
              <a:buFont typeface="Arial"/>
              <a:buNone/>
              <a:defRPr/>
            </a:lvl3pPr>
            <a:lvl4pPr indent="0" marL="1371600" rtl="0">
              <a:spcBef>
                <a:spcPts val="0"/>
              </a:spcBef>
              <a:buClr>
                <a:srgbClr val="FEFEFE"/>
              </a:buClr>
              <a:buFont typeface="Arial"/>
              <a:buNone/>
              <a:defRPr/>
            </a:lvl4pPr>
            <a:lvl5pPr indent="0" marL="1828800" rtl="0">
              <a:spcBef>
                <a:spcPts val="0"/>
              </a:spcBef>
              <a:buClr>
                <a:srgbClr val="FEFEFE"/>
              </a:buClr>
              <a:buFont typeface="Arial"/>
              <a:buNone/>
              <a:defRPr/>
            </a:lvl5pPr>
            <a:lvl6pPr indent="0" marL="2286000" rtl="0">
              <a:spcBef>
                <a:spcPts val="0"/>
              </a:spcBef>
              <a:buClr>
                <a:srgbClr val="FEFEFE"/>
              </a:buClr>
              <a:buFont typeface="Arial"/>
              <a:buNone/>
              <a:defRPr/>
            </a:lvl6pPr>
            <a:lvl7pPr indent="0" marL="2743200" rtl="0">
              <a:spcBef>
                <a:spcPts val="0"/>
              </a:spcBef>
              <a:buClr>
                <a:srgbClr val="FEFEFE"/>
              </a:buClr>
              <a:buFont typeface="Arial"/>
              <a:buNone/>
              <a:defRPr/>
            </a:lvl7pPr>
            <a:lvl8pPr indent="0" marL="3200400" rtl="0">
              <a:spcBef>
                <a:spcPts val="0"/>
              </a:spcBef>
              <a:buClr>
                <a:srgbClr val="FEFEFE"/>
              </a:buClr>
              <a:buFont typeface="Arial"/>
              <a:buNone/>
              <a:defRPr/>
            </a:lvl8pPr>
            <a:lvl9pPr indent="0" marL="3657600" rtl="0">
              <a:spcBef>
                <a:spcPts val="0"/>
              </a:spcBef>
              <a:buClr>
                <a:srgbClr val="FEFEFE"/>
              </a:buClr>
              <a:buFont typeface="Arial"/>
              <a:buNone/>
              <a:defRPr/>
            </a:lvl9pPr>
          </a:lstStyle>
          <a:p/>
        </p:txBody>
      </p:sp>
      <p:sp>
        <p:nvSpPr>
          <p:cNvPr id="35" name="Shape 35"/>
          <p:cNvSpPr txBox="1"/>
          <p:nvPr>
            <p:ph idx="10" type="dt"/>
          </p:nvPr>
        </p:nvSpPr>
        <p:spPr>
          <a:xfrm>
            <a:off x="457200" y="6605014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/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/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/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/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/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/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/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/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/>
            </a:lvl9pPr>
          </a:lstStyle>
          <a:p/>
        </p:txBody>
      </p:sp>
      <p:sp>
        <p:nvSpPr>
          <p:cNvPr id="36" name="Shape 36"/>
          <p:cNvSpPr txBox="1"/>
          <p:nvPr>
            <p:ph idx="11" type="ftr"/>
          </p:nvPr>
        </p:nvSpPr>
        <p:spPr>
          <a:xfrm>
            <a:off x="3429000" y="6605014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/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/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/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/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/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/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/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/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/>
            </a:lvl9pPr>
          </a:lstStyle>
          <a:p/>
        </p:txBody>
      </p:sp>
      <p:sp>
        <p:nvSpPr>
          <p:cNvPr id="37" name="Shape 37"/>
          <p:cNvSpPr txBox="1"/>
          <p:nvPr>
            <p:ph idx="12" type="sldNum"/>
          </p:nvPr>
        </p:nvSpPr>
        <p:spPr>
          <a:xfrm>
            <a:off x="7620000" y="6605014"/>
            <a:ext cx="1066799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</p:txBody>
      </p:sp>
      <p:cxnSp>
        <p:nvCxnSpPr>
          <p:cNvPr id="38" name="Shape 38"/>
          <p:cNvCxnSpPr/>
          <p:nvPr/>
        </p:nvCxnSpPr>
        <p:spPr>
          <a:xfrm>
            <a:off x="731520" y="4599432"/>
            <a:ext cx="7848599" cy="1587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Obj">
  <p:cSld name="TWO_OBJECTS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 txBox="1"/>
          <p:nvPr>
            <p:ph type="title"/>
          </p:nvPr>
        </p:nvSpPr>
        <p:spPr>
          <a:xfrm>
            <a:off x="457200" y="381000"/>
            <a:ext cx="8229600" cy="990598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l">
              <a:spcBef>
                <a:spcPts val="0"/>
              </a:spcBef>
              <a:buClr>
                <a:srgbClr val="0070C0"/>
              </a:buClr>
              <a:buFont typeface="Arial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41" name="Shape 41"/>
          <p:cNvSpPr txBox="1"/>
          <p:nvPr>
            <p:ph idx="1" type="body"/>
          </p:nvPr>
        </p:nvSpPr>
        <p:spPr>
          <a:xfrm>
            <a:off x="457200" y="1673350"/>
            <a:ext cx="4038598" cy="471830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42" name="Shape 42"/>
          <p:cNvSpPr txBox="1"/>
          <p:nvPr>
            <p:ph idx="2" type="body"/>
          </p:nvPr>
        </p:nvSpPr>
        <p:spPr>
          <a:xfrm>
            <a:off x="4648200" y="1673350"/>
            <a:ext cx="4038598" cy="471830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43" name="Shape 43"/>
          <p:cNvSpPr txBox="1"/>
          <p:nvPr>
            <p:ph idx="10" type="dt"/>
          </p:nvPr>
        </p:nvSpPr>
        <p:spPr>
          <a:xfrm>
            <a:off x="457200" y="6605014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/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9pPr>
          </a:lstStyle>
          <a:p/>
        </p:txBody>
      </p:sp>
      <p:sp>
        <p:nvSpPr>
          <p:cNvPr id="44" name="Shape 44"/>
          <p:cNvSpPr txBox="1"/>
          <p:nvPr>
            <p:ph idx="11" type="ftr"/>
          </p:nvPr>
        </p:nvSpPr>
        <p:spPr>
          <a:xfrm>
            <a:off x="3429000" y="6605014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/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9pPr>
          </a:lstStyle>
          <a:p/>
        </p:txBody>
      </p:sp>
      <p:sp>
        <p:nvSpPr>
          <p:cNvPr id="45" name="Shape 45"/>
          <p:cNvSpPr txBox="1"/>
          <p:nvPr>
            <p:ph idx="12" type="sldNum"/>
          </p:nvPr>
        </p:nvSpPr>
        <p:spPr>
          <a:xfrm>
            <a:off x="7620000" y="6605014"/>
            <a:ext cx="1066799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TxTwoObj">
  <p:cSld name="TWO_OBJECTS_WITH_TEXT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/>
          <p:nvPr>
            <p:ph type="title"/>
          </p:nvPr>
        </p:nvSpPr>
        <p:spPr>
          <a:xfrm>
            <a:off x="457200" y="381000"/>
            <a:ext cx="8229600" cy="990598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48" name="Shape 48"/>
          <p:cNvSpPr txBox="1"/>
          <p:nvPr>
            <p:ph idx="1" type="body"/>
          </p:nvPr>
        </p:nvSpPr>
        <p:spPr>
          <a:xfrm>
            <a:off x="457200" y="1676400"/>
            <a:ext cx="3931918" cy="63976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rtl="0" algn="ctr">
              <a:spcBef>
                <a:spcPts val="0"/>
              </a:spcBef>
              <a:buClr>
                <a:schemeClr val="dk2"/>
              </a:buClr>
              <a:buFont typeface="Arial"/>
              <a:buNone/>
              <a:defRPr/>
            </a:lvl1pPr>
            <a:lvl2pPr indent="0" marL="457200" rtl="0">
              <a:spcBef>
                <a:spcPts val="0"/>
              </a:spcBef>
              <a:buFont typeface="Arial"/>
              <a:buNone/>
              <a:defRPr/>
            </a:lvl2pPr>
            <a:lvl3pPr indent="0" marL="914400" rtl="0">
              <a:spcBef>
                <a:spcPts val="0"/>
              </a:spcBef>
              <a:buFont typeface="Arial"/>
              <a:buNone/>
              <a:defRPr/>
            </a:lvl3pPr>
            <a:lvl4pPr indent="0" marL="1371600" rtl="0">
              <a:spcBef>
                <a:spcPts val="0"/>
              </a:spcBef>
              <a:buFont typeface="Arial"/>
              <a:buNone/>
              <a:defRPr/>
            </a:lvl4pPr>
            <a:lvl5pPr indent="0" marL="1828800" rtl="0">
              <a:spcBef>
                <a:spcPts val="0"/>
              </a:spcBef>
              <a:buFont typeface="Arial"/>
              <a:buNone/>
              <a:defRPr/>
            </a:lvl5pPr>
            <a:lvl6pPr indent="0" marL="2286000" rtl="0">
              <a:spcBef>
                <a:spcPts val="0"/>
              </a:spcBef>
              <a:buFont typeface="Arial"/>
              <a:buNone/>
              <a:defRPr/>
            </a:lvl6pPr>
            <a:lvl7pPr indent="0" marL="2743200" rtl="0">
              <a:spcBef>
                <a:spcPts val="0"/>
              </a:spcBef>
              <a:buFont typeface="Arial"/>
              <a:buNone/>
              <a:defRPr/>
            </a:lvl7pPr>
            <a:lvl8pPr indent="0" marL="3200400" rtl="0">
              <a:spcBef>
                <a:spcPts val="0"/>
              </a:spcBef>
              <a:buFont typeface="Arial"/>
              <a:buNone/>
              <a:defRPr/>
            </a:lvl8pPr>
            <a:lvl9pPr indent="0" marL="3657600" rtl="0">
              <a:spcBef>
                <a:spcPts val="0"/>
              </a:spcBef>
              <a:buFont typeface="Arial"/>
              <a:buNone/>
              <a:defRPr/>
            </a:lvl9pPr>
          </a:lstStyle>
          <a:p/>
        </p:txBody>
      </p:sp>
      <p:sp>
        <p:nvSpPr>
          <p:cNvPr id="49" name="Shape 49"/>
          <p:cNvSpPr txBox="1"/>
          <p:nvPr>
            <p:ph idx="2" type="body"/>
          </p:nvPr>
        </p:nvSpPr>
        <p:spPr>
          <a:xfrm>
            <a:off x="457200" y="2438400"/>
            <a:ext cx="3931918" cy="395128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50" name="Shape 50"/>
          <p:cNvSpPr txBox="1"/>
          <p:nvPr>
            <p:ph idx="3" type="body"/>
          </p:nvPr>
        </p:nvSpPr>
        <p:spPr>
          <a:xfrm>
            <a:off x="4754880" y="1676400"/>
            <a:ext cx="3931918" cy="63976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rtl="0" algn="ctr">
              <a:spcBef>
                <a:spcPts val="0"/>
              </a:spcBef>
              <a:buClr>
                <a:schemeClr val="dk2"/>
              </a:buClr>
              <a:buFont typeface="Arial"/>
              <a:buNone/>
              <a:defRPr/>
            </a:lvl1pPr>
            <a:lvl2pPr indent="0" marL="457200" rtl="0">
              <a:spcBef>
                <a:spcPts val="0"/>
              </a:spcBef>
              <a:buFont typeface="Arial"/>
              <a:buNone/>
              <a:defRPr/>
            </a:lvl2pPr>
            <a:lvl3pPr indent="0" marL="914400" rtl="0">
              <a:spcBef>
                <a:spcPts val="0"/>
              </a:spcBef>
              <a:buFont typeface="Arial"/>
              <a:buNone/>
              <a:defRPr/>
            </a:lvl3pPr>
            <a:lvl4pPr indent="0" marL="1371600" rtl="0">
              <a:spcBef>
                <a:spcPts val="0"/>
              </a:spcBef>
              <a:buFont typeface="Arial"/>
              <a:buNone/>
              <a:defRPr/>
            </a:lvl4pPr>
            <a:lvl5pPr indent="0" marL="1828800" rtl="0">
              <a:spcBef>
                <a:spcPts val="0"/>
              </a:spcBef>
              <a:buFont typeface="Arial"/>
              <a:buNone/>
              <a:defRPr/>
            </a:lvl5pPr>
            <a:lvl6pPr indent="0" marL="2286000" rtl="0">
              <a:spcBef>
                <a:spcPts val="0"/>
              </a:spcBef>
              <a:buFont typeface="Arial"/>
              <a:buNone/>
              <a:defRPr/>
            </a:lvl6pPr>
            <a:lvl7pPr indent="0" marL="2743200" rtl="0">
              <a:spcBef>
                <a:spcPts val="0"/>
              </a:spcBef>
              <a:buFont typeface="Arial"/>
              <a:buNone/>
              <a:defRPr/>
            </a:lvl7pPr>
            <a:lvl8pPr indent="0" marL="3200400" rtl="0">
              <a:spcBef>
                <a:spcPts val="0"/>
              </a:spcBef>
              <a:buFont typeface="Arial"/>
              <a:buNone/>
              <a:defRPr/>
            </a:lvl8pPr>
            <a:lvl9pPr indent="0" marL="3657600" rtl="0">
              <a:spcBef>
                <a:spcPts val="0"/>
              </a:spcBef>
              <a:buFont typeface="Arial"/>
              <a:buNone/>
              <a:defRPr/>
            </a:lvl9pPr>
          </a:lstStyle>
          <a:p/>
        </p:txBody>
      </p:sp>
      <p:sp>
        <p:nvSpPr>
          <p:cNvPr id="51" name="Shape 51"/>
          <p:cNvSpPr txBox="1"/>
          <p:nvPr>
            <p:ph idx="4" type="body"/>
          </p:nvPr>
        </p:nvSpPr>
        <p:spPr>
          <a:xfrm>
            <a:off x="4754880" y="2438400"/>
            <a:ext cx="3931918" cy="395128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52" name="Shape 52"/>
          <p:cNvSpPr txBox="1"/>
          <p:nvPr>
            <p:ph idx="10" type="dt"/>
          </p:nvPr>
        </p:nvSpPr>
        <p:spPr>
          <a:xfrm>
            <a:off x="457200" y="6605014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/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9pPr>
          </a:lstStyle>
          <a:p/>
        </p:txBody>
      </p:sp>
      <p:sp>
        <p:nvSpPr>
          <p:cNvPr id="53" name="Shape 53"/>
          <p:cNvSpPr txBox="1"/>
          <p:nvPr>
            <p:ph idx="11" type="ftr"/>
          </p:nvPr>
        </p:nvSpPr>
        <p:spPr>
          <a:xfrm>
            <a:off x="3429000" y="6605014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/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9pPr>
          </a:lstStyle>
          <a:p/>
        </p:txBody>
      </p:sp>
      <p:sp>
        <p:nvSpPr>
          <p:cNvPr id="54" name="Shape 54"/>
          <p:cNvSpPr txBox="1"/>
          <p:nvPr>
            <p:ph idx="12" type="sldNum"/>
          </p:nvPr>
        </p:nvSpPr>
        <p:spPr>
          <a:xfrm>
            <a:off x="7620000" y="6605014"/>
            <a:ext cx="1066799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</p:txBody>
      </p:sp>
      <p:cxnSp>
        <p:nvCxnSpPr>
          <p:cNvPr id="55" name="Shape 55"/>
          <p:cNvCxnSpPr/>
          <p:nvPr/>
        </p:nvCxnSpPr>
        <p:spPr>
          <a:xfrm rot="5400000">
            <a:off x="2217816" y="4045822"/>
            <a:ext cx="4709160" cy="792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/>
          <p:nvPr>
            <p:ph type="title"/>
          </p:nvPr>
        </p:nvSpPr>
        <p:spPr>
          <a:xfrm>
            <a:off x="457200" y="381000"/>
            <a:ext cx="8229600" cy="990598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l">
              <a:spcBef>
                <a:spcPts val="0"/>
              </a:spcBef>
              <a:buClr>
                <a:srgbClr val="0070C0"/>
              </a:buClr>
              <a:buFont typeface="Arial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58" name="Shape 58"/>
          <p:cNvSpPr txBox="1"/>
          <p:nvPr>
            <p:ph idx="10" type="dt"/>
          </p:nvPr>
        </p:nvSpPr>
        <p:spPr>
          <a:xfrm>
            <a:off x="457200" y="6605014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/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9pPr>
          </a:lstStyle>
          <a:p/>
        </p:txBody>
      </p:sp>
      <p:sp>
        <p:nvSpPr>
          <p:cNvPr id="59" name="Shape 59"/>
          <p:cNvSpPr txBox="1"/>
          <p:nvPr>
            <p:ph idx="11" type="ftr"/>
          </p:nvPr>
        </p:nvSpPr>
        <p:spPr>
          <a:xfrm>
            <a:off x="3429000" y="6605014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/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9pPr>
          </a:lstStyle>
          <a:p/>
        </p:txBody>
      </p:sp>
      <p:sp>
        <p:nvSpPr>
          <p:cNvPr id="60" name="Shape 60"/>
          <p:cNvSpPr txBox="1"/>
          <p:nvPr>
            <p:ph idx="12" type="sldNum"/>
          </p:nvPr>
        </p:nvSpPr>
        <p:spPr>
          <a:xfrm>
            <a:off x="7620000" y="6605014"/>
            <a:ext cx="1066799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/>
          <p:nvPr>
            <p:ph idx="10" type="dt"/>
          </p:nvPr>
        </p:nvSpPr>
        <p:spPr>
          <a:xfrm>
            <a:off x="457200" y="6605014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/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9pPr>
          </a:lstStyle>
          <a:p/>
        </p:txBody>
      </p:sp>
      <p:sp>
        <p:nvSpPr>
          <p:cNvPr id="63" name="Shape 63"/>
          <p:cNvSpPr txBox="1"/>
          <p:nvPr>
            <p:ph idx="11" type="ftr"/>
          </p:nvPr>
        </p:nvSpPr>
        <p:spPr>
          <a:xfrm>
            <a:off x="3429000" y="6605014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/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9pPr>
          </a:lstStyle>
          <a:p/>
        </p:txBody>
      </p:sp>
      <p:sp>
        <p:nvSpPr>
          <p:cNvPr id="64" name="Shape 64"/>
          <p:cNvSpPr txBox="1"/>
          <p:nvPr>
            <p:ph idx="12" type="sldNum"/>
          </p:nvPr>
        </p:nvSpPr>
        <p:spPr>
          <a:xfrm>
            <a:off x="7620000" y="6605014"/>
            <a:ext cx="1066799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Tx">
  <p:cSld name="OBJECT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/>
          <p:nvPr>
            <p:ph type="title"/>
          </p:nvPr>
        </p:nvSpPr>
        <p:spPr>
          <a:xfrm>
            <a:off x="457200" y="792079"/>
            <a:ext cx="2139695" cy="126187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l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67" name="Shape 67"/>
          <p:cNvSpPr txBox="1"/>
          <p:nvPr>
            <p:ph idx="1" type="body"/>
          </p:nvPr>
        </p:nvSpPr>
        <p:spPr>
          <a:xfrm>
            <a:off x="2971800" y="792079"/>
            <a:ext cx="5714998" cy="557783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68" name="Shape 68"/>
          <p:cNvSpPr txBox="1"/>
          <p:nvPr>
            <p:ph idx="2" type="body"/>
          </p:nvPr>
        </p:nvSpPr>
        <p:spPr>
          <a:xfrm>
            <a:off x="457200" y="2130550"/>
            <a:ext cx="2139695" cy="424361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rtl="0">
              <a:spcBef>
                <a:spcPts val="0"/>
              </a:spcBef>
              <a:buFont typeface="Arial"/>
              <a:buNone/>
              <a:defRPr/>
            </a:lvl1pPr>
            <a:lvl2pPr indent="0" marL="457200" rtl="0">
              <a:spcBef>
                <a:spcPts val="0"/>
              </a:spcBef>
              <a:buFont typeface="Arial"/>
              <a:buNone/>
              <a:defRPr/>
            </a:lvl2pPr>
            <a:lvl3pPr indent="0" marL="914400" rtl="0">
              <a:spcBef>
                <a:spcPts val="0"/>
              </a:spcBef>
              <a:buFont typeface="Arial"/>
              <a:buNone/>
              <a:defRPr/>
            </a:lvl3pPr>
            <a:lvl4pPr indent="0" marL="1371600" rtl="0">
              <a:spcBef>
                <a:spcPts val="0"/>
              </a:spcBef>
              <a:buFont typeface="Arial"/>
              <a:buNone/>
              <a:defRPr/>
            </a:lvl4pPr>
            <a:lvl5pPr indent="0" marL="1828800" rtl="0">
              <a:spcBef>
                <a:spcPts val="0"/>
              </a:spcBef>
              <a:buFont typeface="Arial"/>
              <a:buNone/>
              <a:defRPr/>
            </a:lvl5pPr>
            <a:lvl6pPr indent="0" marL="2286000" rtl="0">
              <a:spcBef>
                <a:spcPts val="0"/>
              </a:spcBef>
              <a:buFont typeface="Arial"/>
              <a:buNone/>
              <a:defRPr/>
            </a:lvl6pPr>
            <a:lvl7pPr indent="0" marL="2743200" rtl="0">
              <a:spcBef>
                <a:spcPts val="0"/>
              </a:spcBef>
              <a:buFont typeface="Arial"/>
              <a:buNone/>
              <a:defRPr/>
            </a:lvl7pPr>
            <a:lvl8pPr indent="0" marL="3200400" rtl="0">
              <a:spcBef>
                <a:spcPts val="0"/>
              </a:spcBef>
              <a:buFont typeface="Arial"/>
              <a:buNone/>
              <a:defRPr/>
            </a:lvl8pPr>
            <a:lvl9pPr indent="0" marL="3657600" rtl="0">
              <a:spcBef>
                <a:spcPts val="0"/>
              </a:spcBef>
              <a:buFont typeface="Arial"/>
              <a:buNone/>
              <a:defRPr/>
            </a:lvl9pPr>
          </a:lstStyle>
          <a:p/>
        </p:txBody>
      </p:sp>
      <p:sp>
        <p:nvSpPr>
          <p:cNvPr id="69" name="Shape 69"/>
          <p:cNvSpPr txBox="1"/>
          <p:nvPr>
            <p:ph idx="10" type="dt"/>
          </p:nvPr>
        </p:nvSpPr>
        <p:spPr>
          <a:xfrm>
            <a:off x="457200" y="6605014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/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9pPr>
          </a:lstStyle>
          <a:p/>
        </p:txBody>
      </p:sp>
      <p:sp>
        <p:nvSpPr>
          <p:cNvPr id="70" name="Shape 70"/>
          <p:cNvSpPr txBox="1"/>
          <p:nvPr>
            <p:ph idx="11" type="ftr"/>
          </p:nvPr>
        </p:nvSpPr>
        <p:spPr>
          <a:xfrm>
            <a:off x="3429000" y="6605014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/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9pPr>
          </a:lstStyle>
          <a:p/>
        </p:txBody>
      </p:sp>
      <p:sp>
        <p:nvSpPr>
          <p:cNvPr id="71" name="Shape 71"/>
          <p:cNvSpPr txBox="1"/>
          <p:nvPr>
            <p:ph idx="12" type="sldNum"/>
          </p:nvPr>
        </p:nvSpPr>
        <p:spPr>
          <a:xfrm>
            <a:off x="7620000" y="6605014"/>
            <a:ext cx="1066799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</p:txBody>
      </p:sp>
      <p:cxnSp>
        <p:nvCxnSpPr>
          <p:cNvPr id="72" name="Shape 72"/>
          <p:cNvCxnSpPr/>
          <p:nvPr/>
        </p:nvCxnSpPr>
        <p:spPr>
          <a:xfrm rot="5400000">
            <a:off x="-13114" y="3580204"/>
            <a:ext cx="5577838" cy="1587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picTx">
  <p:cSld name="PICTURE_WITH_CAPTION_TEX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/>
          <p:nvPr>
            <p:ph type="title"/>
          </p:nvPr>
        </p:nvSpPr>
        <p:spPr>
          <a:xfrm>
            <a:off x="457200" y="792479"/>
            <a:ext cx="2142678" cy="126492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l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75" name="Shape 75"/>
          <p:cNvSpPr/>
          <p:nvPr>
            <p:ph idx="2" type="pic"/>
          </p:nvPr>
        </p:nvSpPr>
        <p:spPr>
          <a:xfrm>
            <a:off x="2858608" y="838200"/>
            <a:ext cx="5904388" cy="5500456"/>
          </a:xfrm>
          <a:prstGeom prst="rect">
            <a:avLst/>
          </a:prstGeom>
          <a:solidFill>
            <a:schemeClr val="lt2"/>
          </a:solidFill>
          <a:ln cap="flat" cmpd="sng" w="76200">
            <a:solidFill>
              <a:srgbClr val="FFFFFF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76" name="Shape 76"/>
          <p:cNvSpPr txBox="1"/>
          <p:nvPr>
            <p:ph idx="1" type="body"/>
          </p:nvPr>
        </p:nvSpPr>
        <p:spPr>
          <a:xfrm>
            <a:off x="457200" y="2133600"/>
            <a:ext cx="2139695" cy="424281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rtl="0">
              <a:spcBef>
                <a:spcPts val="0"/>
              </a:spcBef>
              <a:buFont typeface="Arial"/>
              <a:buNone/>
              <a:defRPr/>
            </a:lvl1pPr>
            <a:lvl2pPr indent="0" marL="457200" rtl="0">
              <a:spcBef>
                <a:spcPts val="0"/>
              </a:spcBef>
              <a:buFont typeface="Arial"/>
              <a:buNone/>
              <a:defRPr/>
            </a:lvl2pPr>
            <a:lvl3pPr indent="0" marL="914400" rtl="0">
              <a:spcBef>
                <a:spcPts val="0"/>
              </a:spcBef>
              <a:buFont typeface="Arial"/>
              <a:buNone/>
              <a:defRPr/>
            </a:lvl3pPr>
            <a:lvl4pPr indent="0" marL="1371600" rtl="0">
              <a:spcBef>
                <a:spcPts val="0"/>
              </a:spcBef>
              <a:buFont typeface="Arial"/>
              <a:buNone/>
              <a:defRPr/>
            </a:lvl4pPr>
            <a:lvl5pPr indent="0" marL="1828800" rtl="0">
              <a:spcBef>
                <a:spcPts val="0"/>
              </a:spcBef>
              <a:buFont typeface="Arial"/>
              <a:buNone/>
              <a:defRPr/>
            </a:lvl5pPr>
            <a:lvl6pPr indent="0" marL="2286000" rtl="0">
              <a:spcBef>
                <a:spcPts val="0"/>
              </a:spcBef>
              <a:buFont typeface="Arial"/>
              <a:buNone/>
              <a:defRPr/>
            </a:lvl6pPr>
            <a:lvl7pPr indent="0" marL="2743200" rtl="0">
              <a:spcBef>
                <a:spcPts val="0"/>
              </a:spcBef>
              <a:buFont typeface="Arial"/>
              <a:buNone/>
              <a:defRPr/>
            </a:lvl7pPr>
            <a:lvl8pPr indent="0" marL="3200400" rtl="0">
              <a:spcBef>
                <a:spcPts val="0"/>
              </a:spcBef>
              <a:buFont typeface="Arial"/>
              <a:buNone/>
              <a:defRPr/>
            </a:lvl8pPr>
            <a:lvl9pPr indent="0" marL="3657600" rtl="0">
              <a:spcBef>
                <a:spcPts val="0"/>
              </a:spcBef>
              <a:buFont typeface="Arial"/>
              <a:buNone/>
              <a:defRPr/>
            </a:lvl9pPr>
          </a:lstStyle>
          <a:p/>
        </p:txBody>
      </p:sp>
      <p:sp>
        <p:nvSpPr>
          <p:cNvPr id="77" name="Shape 77"/>
          <p:cNvSpPr txBox="1"/>
          <p:nvPr>
            <p:ph idx="10" type="dt"/>
          </p:nvPr>
        </p:nvSpPr>
        <p:spPr>
          <a:xfrm>
            <a:off x="457200" y="6605014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/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9pPr>
          </a:lstStyle>
          <a:p/>
        </p:txBody>
      </p:sp>
      <p:sp>
        <p:nvSpPr>
          <p:cNvPr id="78" name="Shape 78"/>
          <p:cNvSpPr txBox="1"/>
          <p:nvPr>
            <p:ph idx="11" type="ftr"/>
          </p:nvPr>
        </p:nvSpPr>
        <p:spPr>
          <a:xfrm>
            <a:off x="3429000" y="6605014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/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9pPr>
          </a:lstStyle>
          <a:p/>
        </p:txBody>
      </p:sp>
      <p:sp>
        <p:nvSpPr>
          <p:cNvPr id="79" name="Shape 79"/>
          <p:cNvSpPr txBox="1"/>
          <p:nvPr>
            <p:ph idx="12" type="sldNum"/>
          </p:nvPr>
        </p:nvSpPr>
        <p:spPr>
          <a:xfrm>
            <a:off x="7620000" y="6605014"/>
            <a:ext cx="1066799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/>
          <p:nvPr/>
        </p:nvSpPr>
        <p:spPr>
          <a:xfrm>
            <a:off x="0" y="6705600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baseline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0" name="Shape 10"/>
          <p:cNvSpPr txBox="1"/>
          <p:nvPr>
            <p:ph type="title"/>
          </p:nvPr>
        </p:nvSpPr>
        <p:spPr>
          <a:xfrm>
            <a:off x="457200" y="381000"/>
            <a:ext cx="8229600" cy="990598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/>
              <a:buNone/>
              <a:defRPr/>
            </a:lvl1pPr>
            <a:lvl2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2pPr>
            <a:lvl3pPr indent="0" marL="0" marR="0" rtl="0" algn="l">
              <a:spcBef>
                <a:spcPts val="0"/>
              </a:spcBef>
              <a:defRPr/>
            </a:lvl3pPr>
            <a:lvl4pPr indent="0" marL="0" marR="0" rtl="0" algn="l">
              <a:spcBef>
                <a:spcPts val="0"/>
              </a:spcBef>
              <a:defRPr/>
            </a:lvl4pPr>
            <a:lvl5pPr indent="0" marL="0" marR="0" rtl="0" algn="l">
              <a:spcBef>
                <a:spcPts val="0"/>
              </a:spcBef>
              <a:defRPr/>
            </a:lvl5pPr>
            <a:lvl6pPr indent="0" marL="0" marR="0" rtl="0" algn="l">
              <a:spcBef>
                <a:spcPts val="0"/>
              </a:spcBef>
              <a:defRPr/>
            </a:lvl6pPr>
            <a:lvl7pPr indent="0" marL="0" marR="0" rtl="0" algn="l">
              <a:spcBef>
                <a:spcPts val="0"/>
              </a:spcBef>
              <a:defRPr/>
            </a:lvl7pPr>
            <a:lvl8pPr indent="0" marL="0" marR="0" rtl="0" algn="l">
              <a:spcBef>
                <a:spcPts val="0"/>
              </a:spcBef>
              <a:defRPr/>
            </a:lvl8pPr>
            <a:lvl9pPr indent="0" marL="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11" name="Shape 11"/>
          <p:cNvSpPr txBox="1"/>
          <p:nvPr>
            <p:ph idx="1" type="body"/>
          </p:nvPr>
        </p:nvSpPr>
        <p:spPr>
          <a:xfrm>
            <a:off x="457200" y="1447800"/>
            <a:ext cx="8229600" cy="48767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45720" marL="18288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●"/>
              <a:defRPr/>
            </a:lvl1pPr>
            <a:lvl2pPr indent="0" marL="457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●"/>
              <a:defRPr/>
            </a:lvl2pPr>
            <a:lvl3pPr indent="-20319" marL="73152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●"/>
              <a:defRPr/>
            </a:lvl3pPr>
            <a:lvl4pPr indent="-40638" marL="1005839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●"/>
              <a:defRPr/>
            </a:lvl4pPr>
            <a:lvl5pPr indent="-7619" marL="1188720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●"/>
              <a:defRPr/>
            </a:lvl5pPr>
            <a:lvl6pPr indent="-57150" marL="1371600" marR="0" rtl="0" algn="l">
              <a:lnSpc>
                <a:spcPct val="100000"/>
              </a:lnSpc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●"/>
              <a:defRPr/>
            </a:lvl6pPr>
            <a:lvl7pPr indent="-49530" marL="1554480" marR="0" rtl="0" algn="l">
              <a:lnSpc>
                <a:spcPct val="100000"/>
              </a:lnSpc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●"/>
              <a:defRPr/>
            </a:lvl7pPr>
            <a:lvl8pPr indent="-54610" marL="1737360" marR="0" rtl="0" algn="l">
              <a:lnSpc>
                <a:spcPct val="100000"/>
              </a:lnSpc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●"/>
              <a:defRPr/>
            </a:lvl8pPr>
            <a:lvl9pPr indent="-59689" marL="1920240" marR="0" rtl="0" algn="l">
              <a:lnSpc>
                <a:spcPct val="100000"/>
              </a:lnSpc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●"/>
              <a:defRPr/>
            </a:lvl9pPr>
          </a:lstStyle>
          <a:p/>
        </p:txBody>
      </p:sp>
      <p:sp>
        <p:nvSpPr>
          <p:cNvPr id="12" name="Shape 12"/>
          <p:cNvSpPr/>
          <p:nvPr/>
        </p:nvSpPr>
        <p:spPr>
          <a:xfrm>
            <a:off x="0" y="6568439"/>
            <a:ext cx="9144000" cy="365759"/>
          </a:xfrm>
          <a:prstGeom prst="rect">
            <a:avLst/>
          </a:prstGeom>
          <a:solidFill>
            <a:srgbClr val="8B9CAC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baseline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3" name="Shape 13"/>
          <p:cNvSpPr txBox="1"/>
          <p:nvPr>
            <p:ph idx="10" type="dt"/>
          </p:nvPr>
        </p:nvSpPr>
        <p:spPr>
          <a:xfrm>
            <a:off x="457200" y="6605014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/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9pPr>
          </a:lstStyle>
          <a:p/>
        </p:txBody>
      </p:sp>
      <p:sp>
        <p:nvSpPr>
          <p:cNvPr id="14" name="Shape 14"/>
          <p:cNvSpPr txBox="1"/>
          <p:nvPr>
            <p:ph idx="11" type="ftr"/>
          </p:nvPr>
        </p:nvSpPr>
        <p:spPr>
          <a:xfrm>
            <a:off x="3429000" y="6605014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/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7620000" y="6605014"/>
            <a:ext cx="1066799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00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/>
          <p:nvPr>
            <p:ph type="ctrTitle"/>
          </p:nvPr>
        </p:nvSpPr>
        <p:spPr>
          <a:xfrm>
            <a:off x="685800" y="1752600"/>
            <a:ext cx="7772400" cy="16986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25000"/>
              <a:buFont typeface="Arial"/>
              <a:buNone/>
            </a:pPr>
            <a:r>
              <a:rPr b="0" baseline="0" i="0" lang="en-US" sz="5400" u="none" cap="small" strike="noStrik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  <a:rtl val="0"/>
              </a:rPr>
              <a:t>Tropical Synoptic Meteorology</a:t>
            </a:r>
          </a:p>
        </p:txBody>
      </p:sp>
      <p:sp>
        <p:nvSpPr>
          <p:cNvPr id="94" name="Shape 94"/>
          <p:cNvSpPr txBox="1"/>
          <p:nvPr>
            <p:ph idx="1" type="subTitle"/>
          </p:nvPr>
        </p:nvSpPr>
        <p:spPr>
          <a:xfrm>
            <a:off x="685800" y="3505200"/>
            <a:ext cx="7619999" cy="6095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Unit 1: General review and global circulation concepts</a:t>
            </a:r>
          </a:p>
        </p:txBody>
      </p:sp>
      <p:sp>
        <p:nvSpPr>
          <p:cNvPr id="95" name="Shape 95"/>
          <p:cNvSpPr/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baseline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pic>
        <p:nvPicPr>
          <p:cNvPr id="96" name="Shape 9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781174" cy="771524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Shape 97"/>
          <p:cNvSpPr/>
          <p:nvPr/>
        </p:nvSpPr>
        <p:spPr>
          <a:xfrm>
            <a:off x="6172200" y="381000"/>
            <a:ext cx="2971799" cy="4001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1" baseline="0" i="1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		</a:t>
            </a:r>
            <a:r>
              <a:rPr b="1" baseline="0" i="0" lang="en-US" sz="1200" u="none" cap="none" strike="noStrike">
                <a:solidFill>
                  <a:srgbClr val="221E1F"/>
                </a:solidFill>
                <a:latin typeface="Arial"/>
                <a:ea typeface="Arial"/>
                <a:cs typeface="Arial"/>
                <a:sym typeface="Arial"/>
                <a:rtl val="0"/>
              </a:rPr>
              <a:t>   www.meted.ucar.edu </a:t>
            </a:r>
          </a:p>
        </p:txBody>
      </p:sp>
      <p:sp>
        <p:nvSpPr>
          <p:cNvPr id="98" name="Shape 98"/>
          <p:cNvSpPr/>
          <p:nvPr/>
        </p:nvSpPr>
        <p:spPr>
          <a:xfrm>
            <a:off x="2971800" y="6183867"/>
            <a:ext cx="3886201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baseline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Produced by The COMET</a:t>
            </a:r>
            <a:r>
              <a:rPr b="0" baseline="3000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®</a:t>
            </a:r>
            <a:r>
              <a:rPr b="0" baseline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 Program 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/>
          <p:nvPr>
            <p:ph type="title"/>
          </p:nvPr>
        </p:nvSpPr>
        <p:spPr>
          <a:xfrm>
            <a:off x="457200" y="381000"/>
            <a:ext cx="8229600" cy="99059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25000"/>
              <a:buFont typeface="Arial"/>
              <a:buNone/>
            </a:pPr>
            <a:r>
              <a:rPr b="0" baseline="0" i="0" lang="en-US" sz="3600" u="none" cap="none" strike="noStrik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  <a:rtl val="0"/>
              </a:rPr>
              <a:t>Unit 1: General review and global circulation concepts</a:t>
            </a:r>
          </a:p>
        </p:txBody>
      </p:sp>
      <p:sp>
        <p:nvSpPr>
          <p:cNvPr id="104" name="Shape 104"/>
          <p:cNvSpPr txBox="1"/>
          <p:nvPr>
            <p:ph idx="1" type="body"/>
          </p:nvPr>
        </p:nvSpPr>
        <p:spPr>
          <a:xfrm>
            <a:off x="457200" y="1524000"/>
            <a:ext cx="8229600" cy="487679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82880" lvl="0" marL="18288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Arial"/>
              <a:buChar char="●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Approximately 3-4 weeks</a:t>
            </a:r>
          </a:p>
          <a:p>
            <a:pPr indent="-182880" lvl="0" marL="18288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Arial"/>
              <a:buChar char="●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Review of basic dynamic and physical meteorology</a:t>
            </a:r>
          </a:p>
          <a:p>
            <a:pPr indent="-182880" lvl="0" marL="18288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Arial"/>
              <a:buChar char="●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Review of midlatitude weather and comparison with tropics</a:t>
            </a:r>
          </a:p>
          <a:p>
            <a:pPr indent="-182880" lvl="0" marL="18288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Arial"/>
              <a:buChar char="●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Exploration of global circulation concepts and tropical circulations</a:t>
            </a:r>
          </a:p>
        </p:txBody>
      </p:sp>
      <p:sp>
        <p:nvSpPr>
          <p:cNvPr id="105" name="Shape 105"/>
          <p:cNvSpPr txBox="1"/>
          <p:nvPr>
            <p:ph idx="10" type="dt"/>
          </p:nvPr>
        </p:nvSpPr>
        <p:spPr>
          <a:xfrm>
            <a:off x="457200" y="6605014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r>
              <a:rPr b="0" baseline="0" i="0" lang="en-US" sz="1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4/10/2012</a:t>
            </a:r>
          </a:p>
        </p:txBody>
      </p:sp>
      <p:sp>
        <p:nvSpPr>
          <p:cNvPr id="106" name="Shape 106"/>
          <p:cNvSpPr txBox="1"/>
          <p:nvPr>
            <p:ph idx="11" type="ftr"/>
          </p:nvPr>
        </p:nvSpPr>
        <p:spPr>
          <a:xfrm>
            <a:off x="3429000" y="6605014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r>
              <a:rPr b="0" baseline="0" i="0" lang="en-US" sz="1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Produced by The COMET® Program </a:t>
            </a:r>
          </a:p>
        </p:txBody>
      </p:sp>
      <p:sp>
        <p:nvSpPr>
          <p:cNvPr id="107" name="Shape 107"/>
          <p:cNvSpPr txBox="1"/>
          <p:nvPr>
            <p:ph idx="12" type="sldNum"/>
          </p:nvPr>
        </p:nvSpPr>
        <p:spPr>
          <a:xfrm>
            <a:off x="7620000" y="6605014"/>
            <a:ext cx="1066799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baseline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/>
          <p:nvPr>
            <p:ph type="title"/>
          </p:nvPr>
        </p:nvSpPr>
        <p:spPr>
          <a:xfrm>
            <a:off x="457200" y="381000"/>
            <a:ext cx="8229600" cy="99059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25000"/>
              <a:buFont typeface="Arial"/>
              <a:buNone/>
            </a:pPr>
            <a:r>
              <a:rPr b="0" baseline="0" i="0" lang="en-US" sz="4000" u="none" cap="none" strike="noStrik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  <a:rtl val="0"/>
              </a:rPr>
              <a:t>Learning Objectives</a:t>
            </a:r>
          </a:p>
        </p:txBody>
      </p:sp>
      <p:sp>
        <p:nvSpPr>
          <p:cNvPr id="113" name="Shape 113"/>
          <p:cNvSpPr txBox="1"/>
          <p:nvPr>
            <p:ph idx="1" type="body"/>
          </p:nvPr>
        </p:nvSpPr>
        <p:spPr>
          <a:xfrm>
            <a:off x="298125" y="1219200"/>
            <a:ext cx="8617200" cy="52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/>
              <a:buChar char="●"/>
            </a:pPr>
            <a:r>
              <a:rPr b="0" baseline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Define basic spatial and temporal scales of motion in the atmosphere</a:t>
            </a:r>
          </a:p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/>
              <a:buChar char="●"/>
            </a:pPr>
            <a:r>
              <a:rPr b="0" baseline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Recall the basic force balances found in midlatitude synoptic flows, and understand why this balance is a poor approximation in the tropics</a:t>
            </a:r>
          </a:p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/>
              <a:buChar char="●"/>
            </a:pPr>
            <a:r>
              <a:rPr b="0" baseline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Distinguish among polar, midlatitude, and tropical weather phenomena in terms of their frequency and size</a:t>
            </a:r>
          </a:p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/>
              <a:buChar char="●"/>
            </a:pPr>
            <a:r>
              <a:rPr b="0" baseline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Identify the origin of an air mass based on its temperature and humidity</a:t>
            </a:r>
          </a:p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/>
              <a:buChar char="●"/>
            </a:pPr>
            <a:r>
              <a:rPr b="0" baseline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Describe the general structure of a midlatitude cyclone in terms of front and conveyor belt concepts, and the limitations of the conceptual models</a:t>
            </a:r>
          </a:p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/>
              <a:buChar char="●"/>
            </a:pPr>
            <a:r>
              <a:rPr b="0" baseline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Be able to identify jet streams and jet streaks in upper air charts and on satellite imagery</a:t>
            </a:r>
          </a:p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/>
              <a:buChar char="●"/>
            </a:pPr>
            <a:r>
              <a:rPr b="0" baseline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Describe the general circulation of the atmosphere and the mechanisms that support the existing pattern</a:t>
            </a:r>
          </a:p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/>
              <a:buChar char="●"/>
            </a:pPr>
            <a:r>
              <a:rPr b="0" baseline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Identify the semi-permanent highs and lows in the tropics and subtropics</a:t>
            </a:r>
          </a:p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/>
              <a:buChar char="●"/>
            </a:pPr>
            <a:r>
              <a:rPr b="0" baseline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Describe the seasonal migration of the tropical circulation systems, such as the equatorial trough and ITCZ, and their hemispheric differences</a:t>
            </a:r>
          </a:p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/>
              <a:buChar char="●"/>
            </a:pPr>
            <a:r>
              <a:rPr b="0" baseline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Describe the typical zonal and meridional distribution of cloud depth in the trade wind regime</a:t>
            </a:r>
          </a:p>
          <a:p>
            <a:pPr indent="-132080" lvl="0" marL="182880" marR="0" rtl="0" algn="l">
              <a:lnSpc>
                <a:spcPct val="115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14" name="Shape 114"/>
          <p:cNvSpPr txBox="1"/>
          <p:nvPr>
            <p:ph idx="11" type="ftr"/>
          </p:nvPr>
        </p:nvSpPr>
        <p:spPr>
          <a:xfrm>
            <a:off x="3429000" y="6605014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r>
              <a:rPr b="0" baseline="0" i="0" lang="en-US" sz="1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Produced by The COMET® Program </a:t>
            </a:r>
          </a:p>
        </p:txBody>
      </p:sp>
      <p:sp>
        <p:nvSpPr>
          <p:cNvPr id="115" name="Shape 115"/>
          <p:cNvSpPr txBox="1"/>
          <p:nvPr>
            <p:ph idx="12" type="sldNum"/>
          </p:nvPr>
        </p:nvSpPr>
        <p:spPr>
          <a:xfrm>
            <a:off x="7620000" y="6605014"/>
            <a:ext cx="1066799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baseline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</a:p>
        </p:txBody>
      </p:sp>
      <p:sp>
        <p:nvSpPr>
          <p:cNvPr id="116" name="Shape 116"/>
          <p:cNvSpPr txBox="1"/>
          <p:nvPr>
            <p:ph idx="10" type="dt"/>
          </p:nvPr>
        </p:nvSpPr>
        <p:spPr>
          <a:xfrm>
            <a:off x="457200" y="6605014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r>
              <a:rPr b="0" baseline="0" i="0" lang="en-US" sz="1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4/10/2012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/>
          <p:nvPr>
            <p:ph type="title"/>
          </p:nvPr>
        </p:nvSpPr>
        <p:spPr>
          <a:xfrm>
            <a:off x="457200" y="381000"/>
            <a:ext cx="8229600" cy="99059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25000"/>
              <a:buFont typeface="Arial"/>
              <a:buNone/>
            </a:pPr>
            <a:r>
              <a:rPr b="0" baseline="0" i="0" lang="en-US" sz="4000" u="none" cap="none" strike="noStrik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  <a:rtl val="0"/>
              </a:rPr>
              <a:t>Topics</a:t>
            </a:r>
          </a:p>
        </p:txBody>
      </p:sp>
      <p:sp>
        <p:nvSpPr>
          <p:cNvPr id="122" name="Shape 122"/>
          <p:cNvSpPr txBox="1"/>
          <p:nvPr>
            <p:ph idx="1" type="body"/>
          </p:nvPr>
        </p:nvSpPr>
        <p:spPr>
          <a:xfrm>
            <a:off x="457200" y="1371600"/>
            <a:ext cx="8229600" cy="487679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82880" lvl="0" marL="18288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Arial"/>
              <a:buChar char="●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Space and time scales relevant to meteorology</a:t>
            </a:r>
          </a:p>
          <a:p>
            <a:pPr indent="-182880" lvl="0" marL="18288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Arial"/>
              <a:buChar char="●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Fundamental dynamics: force balance, continuity, scale analysis</a:t>
            </a:r>
          </a:p>
          <a:p>
            <a:pPr indent="-182880" lvl="0" marL="18288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Arial"/>
              <a:buChar char="●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Air masses and fronts</a:t>
            </a:r>
          </a:p>
          <a:p>
            <a:pPr indent="-182880" lvl="0" marL="18288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Arial"/>
              <a:buChar char="●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Midlatitude weather systems and cyclones</a:t>
            </a:r>
          </a:p>
          <a:p>
            <a:pPr indent="-182880" lvl="0" marL="18288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Arial"/>
              <a:buChar char="●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Difference between tropical, midlatitude, and polar weather systems</a:t>
            </a:r>
          </a:p>
          <a:p>
            <a:pPr indent="-182880" lvl="0" marL="18288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Arial"/>
              <a:buChar char="●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General circulation and the role of the tropics</a:t>
            </a:r>
          </a:p>
          <a:p>
            <a:pPr indent="-182880" lvl="0" marL="18288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Arial"/>
              <a:buChar char="●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Jet streams and jet streaks</a:t>
            </a:r>
          </a:p>
          <a:p>
            <a:pPr indent="-182880" lvl="0" marL="18288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Arial"/>
              <a:buChar char="●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Spatial and temporal climatology of tropical circulation features</a:t>
            </a:r>
          </a:p>
        </p:txBody>
      </p:sp>
      <p:sp>
        <p:nvSpPr>
          <p:cNvPr id="123" name="Shape 123"/>
          <p:cNvSpPr txBox="1"/>
          <p:nvPr>
            <p:ph idx="10" type="dt"/>
          </p:nvPr>
        </p:nvSpPr>
        <p:spPr>
          <a:xfrm>
            <a:off x="457200" y="6605014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r>
              <a:rPr b="0" baseline="0" i="0" lang="en-US" sz="1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4/10/2012</a:t>
            </a:r>
          </a:p>
        </p:txBody>
      </p:sp>
      <p:sp>
        <p:nvSpPr>
          <p:cNvPr id="124" name="Shape 124"/>
          <p:cNvSpPr txBox="1"/>
          <p:nvPr>
            <p:ph idx="11" type="ftr"/>
          </p:nvPr>
        </p:nvSpPr>
        <p:spPr>
          <a:xfrm>
            <a:off x="3429000" y="6605014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r>
              <a:rPr b="0" baseline="0" i="0" lang="en-US" sz="1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Produced by The COMET® Program </a:t>
            </a:r>
          </a:p>
        </p:txBody>
      </p:sp>
      <p:sp>
        <p:nvSpPr>
          <p:cNvPr id="125" name="Shape 125"/>
          <p:cNvSpPr txBox="1"/>
          <p:nvPr>
            <p:ph idx="12" type="sldNum"/>
          </p:nvPr>
        </p:nvSpPr>
        <p:spPr>
          <a:xfrm>
            <a:off x="7620000" y="6605014"/>
            <a:ext cx="1066799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baseline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/>
          <p:nvPr>
            <p:ph type="title"/>
          </p:nvPr>
        </p:nvSpPr>
        <p:spPr>
          <a:xfrm>
            <a:off x="457200" y="381000"/>
            <a:ext cx="8229600" cy="99059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25000"/>
              <a:buFont typeface="Arial"/>
              <a:buNone/>
            </a:pPr>
            <a:r>
              <a:rPr b="0" baseline="0" i="0" lang="en-US" sz="4000" u="none" cap="none" strike="noStrik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  <a:rtl val="0"/>
              </a:rPr>
              <a:t>Learning Activities &amp; Assignments</a:t>
            </a:r>
          </a:p>
        </p:txBody>
      </p:sp>
      <p:sp>
        <p:nvSpPr>
          <p:cNvPr id="131" name="Shape 131"/>
          <p:cNvSpPr txBox="1"/>
          <p:nvPr>
            <p:ph idx="1" type="body"/>
          </p:nvPr>
        </p:nvSpPr>
        <p:spPr>
          <a:xfrm>
            <a:off x="457200" y="1447800"/>
            <a:ext cx="8229600" cy="487679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82880" lvl="0" marL="18288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Arial"/>
              <a:buChar char="●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Exploring the general motion of weather systems around the globe</a:t>
            </a:r>
          </a:p>
          <a:p>
            <a:pPr indent="-182880" lvl="0" marL="182880" marR="0" rtl="0" algn="l">
              <a:lnSpc>
                <a:spcPct val="115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Arial"/>
              <a:buChar char="●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Reviewing seasonal changes in circulation across the tropics</a:t>
            </a:r>
          </a:p>
          <a:p>
            <a:pPr indent="-182880" lvl="0" marL="182880" marR="0" rtl="0" algn="l">
              <a:lnSpc>
                <a:spcPct val="115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Arial"/>
              <a:buChar char="●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Monitoring the trade wind inversion</a:t>
            </a:r>
          </a:p>
          <a:p>
            <a:pPr indent="-182880" lvl="0" marL="182880" marR="0" rtl="0" algn="l">
              <a:lnSpc>
                <a:spcPct val="115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Arial"/>
              <a:buChar char="●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Synoptic weather analysis of the tropics and midlatitude regions </a:t>
            </a:r>
          </a:p>
          <a:p>
            <a:pPr indent="-182880" lvl="0" marL="182880" marR="0" rtl="0" algn="l">
              <a:lnSpc>
                <a:spcPct val="115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Arial"/>
              <a:buChar char="●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Analysis of tropical and midlatitude synoptic systems</a:t>
            </a:r>
          </a:p>
        </p:txBody>
      </p:sp>
      <p:sp>
        <p:nvSpPr>
          <p:cNvPr id="132" name="Shape 132"/>
          <p:cNvSpPr txBox="1"/>
          <p:nvPr>
            <p:ph idx="10" type="dt"/>
          </p:nvPr>
        </p:nvSpPr>
        <p:spPr>
          <a:xfrm>
            <a:off x="457200" y="6605014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r>
              <a:rPr b="0" baseline="0" i="0" lang="en-US" sz="1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4/10/2012</a:t>
            </a:r>
          </a:p>
        </p:txBody>
      </p:sp>
      <p:sp>
        <p:nvSpPr>
          <p:cNvPr id="133" name="Shape 133"/>
          <p:cNvSpPr txBox="1"/>
          <p:nvPr>
            <p:ph idx="11" type="ftr"/>
          </p:nvPr>
        </p:nvSpPr>
        <p:spPr>
          <a:xfrm>
            <a:off x="3429000" y="6605014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r>
              <a:rPr b="0" baseline="0" i="0" lang="en-US" sz="1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Produced by The COMET® Program </a:t>
            </a:r>
          </a:p>
        </p:txBody>
      </p:sp>
      <p:sp>
        <p:nvSpPr>
          <p:cNvPr id="134" name="Shape 134"/>
          <p:cNvSpPr txBox="1"/>
          <p:nvPr>
            <p:ph idx="12" type="sldNum"/>
          </p:nvPr>
        </p:nvSpPr>
        <p:spPr>
          <a:xfrm>
            <a:off x="7620000" y="6605014"/>
            <a:ext cx="1066799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baseline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 txBox="1"/>
          <p:nvPr>
            <p:ph type="title"/>
          </p:nvPr>
        </p:nvSpPr>
        <p:spPr>
          <a:xfrm>
            <a:off x="457200" y="381000"/>
            <a:ext cx="8229600" cy="99059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25000"/>
              <a:buFont typeface="Arial"/>
              <a:buNone/>
            </a:pPr>
            <a:r>
              <a:rPr b="0" baseline="0" i="0" lang="en-US" sz="4000" u="none" cap="none" strike="noStrik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  <a:rtl val="0"/>
              </a:rPr>
              <a:t>Case Studies</a:t>
            </a:r>
          </a:p>
        </p:txBody>
      </p:sp>
      <p:sp>
        <p:nvSpPr>
          <p:cNvPr id="140" name="Shape 140"/>
          <p:cNvSpPr txBox="1"/>
          <p:nvPr>
            <p:ph idx="1" type="body"/>
          </p:nvPr>
        </p:nvSpPr>
        <p:spPr>
          <a:xfrm>
            <a:off x="457200" y="1447800"/>
            <a:ext cx="8229600" cy="487679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58332"/>
              <a:buFont typeface="Arial"/>
              <a:buChar char="●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Midlatitude cyclone and jet streak over the Caribbean</a:t>
            </a:r>
          </a:p>
          <a:p>
            <a:pPr indent="0" lvl="0" marL="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</a:pPr>
            <a:r>
              <a:t/>
            </a:r>
            <a:endParaRPr b="0" baseline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ct val="58332"/>
              <a:buFont typeface="Arial"/>
              <a:buChar char="●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Cases of Tropical-Extratropical Air Mass Interactions</a:t>
            </a:r>
          </a:p>
        </p:txBody>
      </p:sp>
      <p:sp>
        <p:nvSpPr>
          <p:cNvPr id="141" name="Shape 141"/>
          <p:cNvSpPr txBox="1"/>
          <p:nvPr>
            <p:ph idx="10" type="dt"/>
          </p:nvPr>
        </p:nvSpPr>
        <p:spPr>
          <a:xfrm>
            <a:off x="457200" y="6605014"/>
            <a:ext cx="2895600" cy="32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r>
              <a:rPr b="0" baseline="0" i="0" lang="en-US" sz="1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4/10/2012</a:t>
            </a:r>
          </a:p>
        </p:txBody>
      </p:sp>
      <p:sp>
        <p:nvSpPr>
          <p:cNvPr id="142" name="Shape 142"/>
          <p:cNvSpPr txBox="1"/>
          <p:nvPr>
            <p:ph idx="11" type="ftr"/>
          </p:nvPr>
        </p:nvSpPr>
        <p:spPr>
          <a:xfrm>
            <a:off x="3429000" y="6605014"/>
            <a:ext cx="4114800" cy="32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r>
              <a:rPr b="0" baseline="0" i="0" lang="en-US" sz="1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Produced by The COMET® Program </a:t>
            </a:r>
          </a:p>
        </p:txBody>
      </p:sp>
      <p:sp>
        <p:nvSpPr>
          <p:cNvPr id="143" name="Shape 143"/>
          <p:cNvSpPr txBox="1"/>
          <p:nvPr>
            <p:ph idx="12" type="sldNum"/>
          </p:nvPr>
        </p:nvSpPr>
        <p:spPr>
          <a:xfrm>
            <a:off x="7620000" y="6605014"/>
            <a:ext cx="1066799" cy="32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baseline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