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68580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/>
          <p:nvPr>
            <p:ph idx="2" type="hdr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1pPr>
            <a:lvl2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3pPr>
            <a:lvl4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4pPr>
            <a:lvl5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5pPr>
            <a:lvl6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6pPr>
            <a:lvl7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7pPr>
            <a:lvl8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8pPr>
            <a:lvl9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9pPr>
          </a:lstStyle>
          <a:p/>
        </p:txBody>
      </p:sp>
      <p:sp>
        <p:nvSpPr>
          <p:cNvPr id="3" name="Shape 3"/>
          <p:cNvSpPr txBox="1"/>
          <p:nvPr>
            <p:ph idx="10" type="dt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1pPr>
            <a:lvl2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3pPr>
            <a:lvl4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4pPr>
            <a:lvl5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5pPr>
            <a:lvl6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6pPr>
            <a:lvl7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7pPr>
            <a:lvl8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8pPr>
            <a:lvl9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9pPr>
          </a:lstStyle>
          <a:p/>
        </p:txBody>
      </p:sp>
      <p:sp>
        <p:nvSpPr>
          <p:cNvPr id="4" name="Shape 4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" name="Shape 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0" marR="0" rtl="0" algn="l">
              <a:spcBef>
                <a:spcPts val="0"/>
              </a:spcBef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" name="Shape 6"/>
          <p:cNvSpPr txBox="1"/>
          <p:nvPr>
            <p:ph idx="11" type="ftr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1pPr>
            <a:lvl2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3pPr>
            <a:lvl4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4pPr>
            <a:lvl5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5pPr>
            <a:lvl6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6pPr>
            <a:lvl7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7pPr>
            <a:lvl8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8pPr>
            <a:lvl9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b="0" baseline="0" i="0" sz="1800" u="none" cap="none" strike="noStrike"/>
          </a:p>
        </p:txBody>
      </p:sp>
      <p:sp>
        <p:nvSpPr>
          <p:cNvPr id="101" name="Shape 10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b="0" baseline="0" i="0" sz="1800" u="none" cap="none" strike="noStrike"/>
          </a:p>
        </p:txBody>
      </p:sp>
      <p:sp>
        <p:nvSpPr>
          <p:cNvPr id="112" name="Shape 11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b="0" baseline="0" i="0" sz="1800" u="none" cap="none" strike="noStrike"/>
          </a:p>
        </p:txBody>
      </p:sp>
      <p:sp>
        <p:nvSpPr>
          <p:cNvPr id="121" name="Shape 12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b="0" baseline="0" i="0" sz="1800" u="none" cap="none" strike="noStrike"/>
          </a:p>
        </p:txBody>
      </p:sp>
      <p:sp>
        <p:nvSpPr>
          <p:cNvPr id="130" name="Shape 13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b="0" baseline="0" i="0" sz="1800" u="none" cap="none" strike="noStrike"/>
          </a:p>
        </p:txBody>
      </p:sp>
      <p:sp>
        <p:nvSpPr>
          <p:cNvPr id="139" name="Shape 13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45" name="Shape 14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b="0" baseline="0" i="0" sz="1800" u="none" cap="none" strike="noStrike"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0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ctrTitle"/>
          </p:nvPr>
        </p:nvSpPr>
        <p:spPr>
          <a:xfrm>
            <a:off x="685800" y="1371600"/>
            <a:ext cx="7848599" cy="192722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/>
              <a:buNone/>
              <a:defRPr/>
            </a:lvl1pPr>
            <a:lvl2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subTitle"/>
          </p:nvPr>
        </p:nvSpPr>
        <p:spPr>
          <a:xfrm>
            <a:off x="685800" y="3505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/>
            </a:lvl1pPr>
            <a:lvl2pPr indent="0" marL="457200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/>
            </a:lvl2pPr>
            <a:lvl3pPr indent="0" marL="914400" marR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/>
            </a:lvl3pPr>
            <a:lvl4pPr indent="0" marL="13716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/>
            </a:lvl4pPr>
            <a:lvl5pPr indent="0" marL="1828800" marR="0" rtl="0" algn="ctr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/>
            </a:lvl5pPr>
            <a:lvl6pPr indent="0" marL="2286000" marR="0" rtl="0" algn="ctr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/>
            </a:lvl6pPr>
            <a:lvl7pPr indent="0" marL="2743200" marR="0" rtl="0" algn="ctr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/>
            </a:lvl7pPr>
            <a:lvl8pPr indent="0" marL="3200400" marR="0" rtl="0" algn="ctr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/>
            </a:lvl8pPr>
            <a:lvl9pPr indent="0" marL="3657600" marR="0" rtl="0" algn="ctr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0" type="dt"/>
          </p:nvPr>
        </p:nvSpPr>
        <p:spPr>
          <a:xfrm>
            <a:off x="76200" y="6605014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20" name="Shape 20"/>
          <p:cNvSpPr txBox="1"/>
          <p:nvPr>
            <p:ph idx="11" type="ftr"/>
          </p:nvPr>
        </p:nvSpPr>
        <p:spPr>
          <a:xfrm>
            <a:off x="3429000" y="6605014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21" name="Shape 21"/>
          <p:cNvSpPr txBox="1"/>
          <p:nvPr>
            <p:ph idx="12" type="sldNum"/>
          </p:nvPr>
        </p:nvSpPr>
        <p:spPr>
          <a:xfrm>
            <a:off x="8001000" y="6605014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  <p:cxnSp>
        <p:nvCxnSpPr>
          <p:cNvPr id="22" name="Shape 22"/>
          <p:cNvCxnSpPr/>
          <p:nvPr/>
        </p:nvCxnSpPr>
        <p:spPr>
          <a:xfrm>
            <a:off x="685800" y="3398519"/>
            <a:ext cx="7848599" cy="1587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VERTICAL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type="title"/>
          </p:nvPr>
        </p:nvSpPr>
        <p:spPr>
          <a:xfrm>
            <a:off x="457200" y="381000"/>
            <a:ext cx="8229600" cy="99059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buClr>
                <a:srgbClr val="0070C0"/>
              </a:buClr>
              <a:buFont typeface="Arial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82" name="Shape 82"/>
          <p:cNvSpPr txBox="1"/>
          <p:nvPr>
            <p:ph idx="1" type="body"/>
          </p:nvPr>
        </p:nvSpPr>
        <p:spPr>
          <a:xfrm rot="5400000">
            <a:off x="2133598" y="-228600"/>
            <a:ext cx="4876798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45720" marL="182880" rtl="0" algn="l">
              <a:spcBef>
                <a:spcPts val="480"/>
              </a:spcBef>
              <a:buClr>
                <a:schemeClr val="accent1"/>
              </a:buClr>
              <a:buFont typeface="Arial"/>
              <a:buChar char="●"/>
              <a:defRPr/>
            </a:lvl1pPr>
            <a:lvl2pPr indent="0" marL="457200" rtl="0" algn="l">
              <a:spcBef>
                <a:spcPts val="400"/>
              </a:spcBef>
              <a:buClr>
                <a:schemeClr val="accent1"/>
              </a:buClr>
              <a:buFont typeface="Arial"/>
              <a:buChar char="●"/>
              <a:defRPr/>
            </a:lvl2pPr>
            <a:lvl3pPr indent="-20319" marL="731520" rtl="0" algn="l">
              <a:spcBef>
                <a:spcPts val="360"/>
              </a:spcBef>
              <a:buClr>
                <a:schemeClr val="accent1"/>
              </a:buClr>
              <a:buFont typeface="Arial"/>
              <a:buChar char="●"/>
              <a:defRPr/>
            </a:lvl3pPr>
            <a:lvl4pPr indent="-40638" marL="1005839" rtl="0" algn="l">
              <a:spcBef>
                <a:spcPts val="320"/>
              </a:spcBef>
              <a:buClr>
                <a:schemeClr val="accent1"/>
              </a:buClr>
              <a:buFont typeface="Arial"/>
              <a:buChar char="●"/>
              <a:defRPr/>
            </a:lvl4pPr>
            <a:lvl5pPr indent="-7619" marL="1188720" rtl="0" algn="l">
              <a:spcBef>
                <a:spcPts val="280"/>
              </a:spcBef>
              <a:buClr>
                <a:schemeClr val="accent1"/>
              </a:buClr>
              <a:buFont typeface="Arial"/>
              <a:buChar char="●"/>
              <a:defRPr/>
            </a:lvl5pPr>
            <a:lvl6pPr indent="-57150" marL="1371600" rtl="0" algn="l">
              <a:spcBef>
                <a:spcPts val="260"/>
              </a:spcBef>
              <a:buClr>
                <a:schemeClr val="accent1"/>
              </a:buClr>
              <a:buFont typeface="Arial"/>
              <a:buChar char="●"/>
              <a:defRPr/>
            </a:lvl6pPr>
            <a:lvl7pPr indent="-49530" marL="1554480" rtl="0" algn="l">
              <a:spcBef>
                <a:spcPts val="260"/>
              </a:spcBef>
              <a:buClr>
                <a:schemeClr val="accent1"/>
              </a:buClr>
              <a:buFont typeface="Arial"/>
              <a:buChar char="●"/>
              <a:defRPr/>
            </a:lvl7pPr>
            <a:lvl8pPr indent="-54610" marL="1737360" rtl="0" algn="l">
              <a:spcBef>
                <a:spcPts val="260"/>
              </a:spcBef>
              <a:buClr>
                <a:schemeClr val="accent1"/>
              </a:buClr>
              <a:buFont typeface="Arial"/>
              <a:buChar char="●"/>
              <a:defRPr/>
            </a:lvl8pPr>
            <a:lvl9pPr indent="-59689" marL="1920240" rtl="0" algn="l">
              <a:spcBef>
                <a:spcPts val="260"/>
              </a:spcBef>
              <a:buClr>
                <a:schemeClr val="accent1"/>
              </a:buClr>
              <a:buFont typeface="Arial"/>
              <a:buChar char="●"/>
              <a:defRPr/>
            </a:lvl9pPr>
          </a:lstStyle>
          <a:p/>
        </p:txBody>
      </p:sp>
      <p:sp>
        <p:nvSpPr>
          <p:cNvPr id="83" name="Shape 83"/>
          <p:cNvSpPr txBox="1"/>
          <p:nvPr>
            <p:ph idx="10" type="dt"/>
          </p:nvPr>
        </p:nvSpPr>
        <p:spPr>
          <a:xfrm>
            <a:off x="457200" y="6605014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84" name="Shape 84"/>
          <p:cNvSpPr txBox="1"/>
          <p:nvPr>
            <p:ph idx="11" type="ftr"/>
          </p:nvPr>
        </p:nvSpPr>
        <p:spPr>
          <a:xfrm>
            <a:off x="3429000" y="6605014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85" name="Shape 85"/>
          <p:cNvSpPr txBox="1"/>
          <p:nvPr>
            <p:ph idx="12" type="sldNum"/>
          </p:nvPr>
        </p:nvSpPr>
        <p:spPr>
          <a:xfrm>
            <a:off x="7620000" y="6605014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_TITLE_AND_VERTICAL_TEX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type="title"/>
          </p:nvPr>
        </p:nvSpPr>
        <p:spPr>
          <a:xfrm rot="5400000">
            <a:off x="4724399" y="2514600"/>
            <a:ext cx="58674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buClr>
                <a:srgbClr val="0070C0"/>
              </a:buClr>
              <a:buFont typeface="Arial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88" name="Shape 88"/>
          <p:cNvSpPr txBox="1"/>
          <p:nvPr>
            <p:ph idx="1" type="body"/>
          </p:nvPr>
        </p:nvSpPr>
        <p:spPr>
          <a:xfrm rot="5400000">
            <a:off x="533400" y="533400"/>
            <a:ext cx="5867400" cy="60197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45720" marL="182880" rtl="0" algn="l">
              <a:spcBef>
                <a:spcPts val="480"/>
              </a:spcBef>
              <a:buClr>
                <a:schemeClr val="accent1"/>
              </a:buClr>
              <a:buFont typeface="Arial"/>
              <a:buChar char="●"/>
              <a:defRPr/>
            </a:lvl1pPr>
            <a:lvl2pPr indent="0" marL="457200" rtl="0" algn="l">
              <a:spcBef>
                <a:spcPts val="400"/>
              </a:spcBef>
              <a:buClr>
                <a:schemeClr val="accent1"/>
              </a:buClr>
              <a:buFont typeface="Arial"/>
              <a:buChar char="●"/>
              <a:defRPr/>
            </a:lvl2pPr>
            <a:lvl3pPr indent="-20319" marL="731520" rtl="0" algn="l">
              <a:spcBef>
                <a:spcPts val="360"/>
              </a:spcBef>
              <a:buClr>
                <a:schemeClr val="accent1"/>
              </a:buClr>
              <a:buFont typeface="Arial"/>
              <a:buChar char="●"/>
              <a:defRPr/>
            </a:lvl3pPr>
            <a:lvl4pPr indent="-40638" marL="1005839" rtl="0" algn="l">
              <a:spcBef>
                <a:spcPts val="320"/>
              </a:spcBef>
              <a:buClr>
                <a:schemeClr val="accent1"/>
              </a:buClr>
              <a:buFont typeface="Arial"/>
              <a:buChar char="●"/>
              <a:defRPr/>
            </a:lvl4pPr>
            <a:lvl5pPr indent="-7619" marL="1188720" rtl="0" algn="l">
              <a:spcBef>
                <a:spcPts val="280"/>
              </a:spcBef>
              <a:buClr>
                <a:schemeClr val="accent1"/>
              </a:buClr>
              <a:buFont typeface="Arial"/>
              <a:buChar char="●"/>
              <a:defRPr/>
            </a:lvl5pPr>
            <a:lvl6pPr indent="-57150" marL="1371600" rtl="0" algn="l">
              <a:spcBef>
                <a:spcPts val="260"/>
              </a:spcBef>
              <a:buClr>
                <a:schemeClr val="accent1"/>
              </a:buClr>
              <a:buFont typeface="Arial"/>
              <a:buChar char="●"/>
              <a:defRPr/>
            </a:lvl6pPr>
            <a:lvl7pPr indent="-49530" marL="1554480" rtl="0" algn="l">
              <a:spcBef>
                <a:spcPts val="260"/>
              </a:spcBef>
              <a:buClr>
                <a:schemeClr val="accent1"/>
              </a:buClr>
              <a:buFont typeface="Arial"/>
              <a:buChar char="●"/>
              <a:defRPr/>
            </a:lvl7pPr>
            <a:lvl8pPr indent="-54610" marL="1737360" rtl="0" algn="l">
              <a:spcBef>
                <a:spcPts val="260"/>
              </a:spcBef>
              <a:buClr>
                <a:schemeClr val="accent1"/>
              </a:buClr>
              <a:buFont typeface="Arial"/>
              <a:buChar char="●"/>
              <a:defRPr/>
            </a:lvl8pPr>
            <a:lvl9pPr indent="-59689" marL="1920240" rtl="0" algn="l">
              <a:spcBef>
                <a:spcPts val="260"/>
              </a:spcBef>
              <a:buClr>
                <a:schemeClr val="accent1"/>
              </a:buClr>
              <a:buFont typeface="Arial"/>
              <a:buChar char="●"/>
              <a:defRPr/>
            </a:lvl9pPr>
          </a:lstStyle>
          <a:p/>
        </p:txBody>
      </p:sp>
      <p:sp>
        <p:nvSpPr>
          <p:cNvPr id="89" name="Shape 89"/>
          <p:cNvSpPr txBox="1"/>
          <p:nvPr>
            <p:ph idx="10" type="dt"/>
          </p:nvPr>
        </p:nvSpPr>
        <p:spPr>
          <a:xfrm>
            <a:off x="457200" y="6605014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90" name="Shape 90"/>
          <p:cNvSpPr txBox="1"/>
          <p:nvPr>
            <p:ph idx="11" type="ftr"/>
          </p:nvPr>
        </p:nvSpPr>
        <p:spPr>
          <a:xfrm>
            <a:off x="3429000" y="6605014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91" name="Shape 91"/>
          <p:cNvSpPr txBox="1"/>
          <p:nvPr>
            <p:ph idx="12" type="sldNum"/>
          </p:nvPr>
        </p:nvSpPr>
        <p:spPr>
          <a:xfrm>
            <a:off x="7620000" y="6605014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/>
          <p:nvPr>
            <p:ph type="title"/>
          </p:nvPr>
        </p:nvSpPr>
        <p:spPr>
          <a:xfrm>
            <a:off x="457200" y="381000"/>
            <a:ext cx="8229600" cy="99059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buClr>
                <a:srgbClr val="0070C0"/>
              </a:buClr>
              <a:buFont typeface="Arial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x="457200" y="1447800"/>
            <a:ext cx="8229600" cy="48767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45720" marL="182880" rtl="0" algn="l">
              <a:spcBef>
                <a:spcPts val="480"/>
              </a:spcBef>
              <a:buClr>
                <a:schemeClr val="accent1"/>
              </a:buClr>
              <a:buFont typeface="Arial"/>
              <a:buChar char="●"/>
              <a:defRPr/>
            </a:lvl1pPr>
            <a:lvl2pPr indent="0" marL="457200" rtl="0" algn="l">
              <a:spcBef>
                <a:spcPts val="400"/>
              </a:spcBef>
              <a:buClr>
                <a:schemeClr val="accent1"/>
              </a:buClr>
              <a:buFont typeface="Arial"/>
              <a:buChar char="●"/>
              <a:defRPr/>
            </a:lvl2pPr>
            <a:lvl3pPr indent="-20319" marL="731520" rtl="0" algn="l">
              <a:spcBef>
                <a:spcPts val="360"/>
              </a:spcBef>
              <a:buClr>
                <a:schemeClr val="accent1"/>
              </a:buClr>
              <a:buFont typeface="Arial"/>
              <a:buChar char="●"/>
              <a:defRPr/>
            </a:lvl3pPr>
            <a:lvl4pPr indent="-40638" marL="1005839" rtl="0" algn="l">
              <a:spcBef>
                <a:spcPts val="320"/>
              </a:spcBef>
              <a:buClr>
                <a:schemeClr val="accent1"/>
              </a:buClr>
              <a:buFont typeface="Arial"/>
              <a:buChar char="●"/>
              <a:defRPr/>
            </a:lvl4pPr>
            <a:lvl5pPr indent="-7619" marL="1188720" rtl="0" algn="l">
              <a:spcBef>
                <a:spcPts val="280"/>
              </a:spcBef>
              <a:buClr>
                <a:schemeClr val="accent1"/>
              </a:buClr>
              <a:buFont typeface="Arial"/>
              <a:buChar char="●"/>
              <a:defRPr/>
            </a:lvl5pPr>
            <a:lvl6pPr indent="-57150" marL="1371600" rtl="0" algn="l">
              <a:spcBef>
                <a:spcPts val="260"/>
              </a:spcBef>
              <a:buClr>
                <a:schemeClr val="accent1"/>
              </a:buClr>
              <a:buFont typeface="Arial"/>
              <a:buChar char="●"/>
              <a:defRPr/>
            </a:lvl6pPr>
            <a:lvl7pPr indent="-49530" marL="1554480" rtl="0" algn="l">
              <a:spcBef>
                <a:spcPts val="260"/>
              </a:spcBef>
              <a:buClr>
                <a:schemeClr val="accent1"/>
              </a:buClr>
              <a:buFont typeface="Arial"/>
              <a:buChar char="●"/>
              <a:defRPr/>
            </a:lvl7pPr>
            <a:lvl8pPr indent="-54610" marL="1737360" rtl="0" algn="l">
              <a:spcBef>
                <a:spcPts val="260"/>
              </a:spcBef>
              <a:buClr>
                <a:schemeClr val="accent1"/>
              </a:buClr>
              <a:buFont typeface="Arial"/>
              <a:buChar char="●"/>
              <a:defRPr/>
            </a:lvl8pPr>
            <a:lvl9pPr indent="-59689" marL="1920240" rtl="0" algn="l">
              <a:spcBef>
                <a:spcPts val="260"/>
              </a:spcBef>
              <a:buClr>
                <a:schemeClr val="accent1"/>
              </a:buClr>
              <a:buFont typeface="Arial"/>
              <a:buChar char="●"/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0" type="dt"/>
          </p:nvPr>
        </p:nvSpPr>
        <p:spPr>
          <a:xfrm>
            <a:off x="457200" y="6605014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1" type="ftr"/>
          </p:nvPr>
        </p:nvSpPr>
        <p:spPr>
          <a:xfrm>
            <a:off x="3429000" y="6605014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7620000" y="6605014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29" name="Shape 29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baseline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30" name="Shape 3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54892" y="0"/>
            <a:ext cx="890587" cy="385762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Shape 31"/>
          <p:cNvSpPr/>
          <p:nvPr/>
        </p:nvSpPr>
        <p:spPr>
          <a:xfrm>
            <a:off x="0" y="1228725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baseline="0" i="1" lang="en-U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	</a:t>
            </a:r>
            <a:r>
              <a:rPr b="0" baseline="0" i="0" lang="en-US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_HEADER">
    <p:bg>
      <p:bgPr>
        <a:solidFill>
          <a:srgbClr val="BFBFBF"/>
        </a:solidFill>
      </p:bgPr>
    </p:bg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722312" y="2362200"/>
            <a:ext cx="7772400" cy="220027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x="722312" y="4626864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spcBef>
                <a:spcPts val="0"/>
              </a:spcBef>
              <a:buClr>
                <a:schemeClr val="lt2"/>
              </a:buClr>
              <a:buFont typeface="Arial"/>
              <a:buNone/>
              <a:defRPr/>
            </a:lvl1pPr>
            <a:lvl2pPr indent="0" marL="457200" rtl="0">
              <a:spcBef>
                <a:spcPts val="0"/>
              </a:spcBef>
              <a:buClr>
                <a:srgbClr val="FEFEFE"/>
              </a:buClr>
              <a:buFont typeface="Arial"/>
              <a:buNone/>
              <a:defRPr/>
            </a:lvl2pPr>
            <a:lvl3pPr indent="0" marL="914400" rtl="0">
              <a:spcBef>
                <a:spcPts val="0"/>
              </a:spcBef>
              <a:buClr>
                <a:srgbClr val="FEFEFE"/>
              </a:buClr>
              <a:buFont typeface="Arial"/>
              <a:buNone/>
              <a:defRPr/>
            </a:lvl3pPr>
            <a:lvl4pPr indent="0" marL="1371600" rtl="0">
              <a:spcBef>
                <a:spcPts val="0"/>
              </a:spcBef>
              <a:buClr>
                <a:srgbClr val="FEFEFE"/>
              </a:buClr>
              <a:buFont typeface="Arial"/>
              <a:buNone/>
              <a:defRPr/>
            </a:lvl4pPr>
            <a:lvl5pPr indent="0" marL="1828800" rtl="0">
              <a:spcBef>
                <a:spcPts val="0"/>
              </a:spcBef>
              <a:buClr>
                <a:srgbClr val="FEFEFE"/>
              </a:buClr>
              <a:buFont typeface="Arial"/>
              <a:buNone/>
              <a:defRPr/>
            </a:lvl5pPr>
            <a:lvl6pPr indent="0" marL="2286000" rtl="0">
              <a:spcBef>
                <a:spcPts val="0"/>
              </a:spcBef>
              <a:buClr>
                <a:srgbClr val="FEFEFE"/>
              </a:buClr>
              <a:buFont typeface="Arial"/>
              <a:buNone/>
              <a:defRPr/>
            </a:lvl6pPr>
            <a:lvl7pPr indent="0" marL="2743200" rtl="0">
              <a:spcBef>
                <a:spcPts val="0"/>
              </a:spcBef>
              <a:buClr>
                <a:srgbClr val="FEFEFE"/>
              </a:buClr>
              <a:buFont typeface="Arial"/>
              <a:buNone/>
              <a:defRPr/>
            </a:lvl7pPr>
            <a:lvl8pPr indent="0" marL="3200400" rtl="0">
              <a:spcBef>
                <a:spcPts val="0"/>
              </a:spcBef>
              <a:buClr>
                <a:srgbClr val="FEFEFE"/>
              </a:buClr>
              <a:buFont typeface="Arial"/>
              <a:buNone/>
              <a:defRPr/>
            </a:lvl8pPr>
            <a:lvl9pPr indent="0" marL="3657600" rtl="0">
              <a:spcBef>
                <a:spcPts val="0"/>
              </a:spcBef>
              <a:buClr>
                <a:srgbClr val="FEFEFE"/>
              </a:buClr>
              <a:buFont typeface="Arial"/>
              <a:buNone/>
              <a:defRPr/>
            </a:lvl9pPr>
          </a:lstStyle>
          <a:p/>
        </p:txBody>
      </p:sp>
      <p:sp>
        <p:nvSpPr>
          <p:cNvPr id="35" name="Shape 35"/>
          <p:cNvSpPr txBox="1"/>
          <p:nvPr>
            <p:ph idx="10" type="dt"/>
          </p:nvPr>
        </p:nvSpPr>
        <p:spPr>
          <a:xfrm>
            <a:off x="457200" y="6605014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36" name="Shape 36"/>
          <p:cNvSpPr txBox="1"/>
          <p:nvPr>
            <p:ph idx="11" type="ftr"/>
          </p:nvPr>
        </p:nvSpPr>
        <p:spPr>
          <a:xfrm>
            <a:off x="3429000" y="6605014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7620000" y="6605014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  <p:cxnSp>
        <p:nvCxnSpPr>
          <p:cNvPr id="38" name="Shape 38"/>
          <p:cNvCxnSpPr/>
          <p:nvPr/>
        </p:nvCxnSpPr>
        <p:spPr>
          <a:xfrm>
            <a:off x="731520" y="4599432"/>
            <a:ext cx="7848599" cy="1587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_OBJECTS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/>
          <p:nvPr>
            <p:ph type="title"/>
          </p:nvPr>
        </p:nvSpPr>
        <p:spPr>
          <a:xfrm>
            <a:off x="457200" y="381000"/>
            <a:ext cx="8229600" cy="99059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buClr>
                <a:srgbClr val="0070C0"/>
              </a:buClr>
              <a:buFont typeface="Arial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x="457200" y="1673350"/>
            <a:ext cx="4038598" cy="47183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42" name="Shape 42"/>
          <p:cNvSpPr txBox="1"/>
          <p:nvPr>
            <p:ph idx="2" type="body"/>
          </p:nvPr>
        </p:nvSpPr>
        <p:spPr>
          <a:xfrm>
            <a:off x="4648200" y="1673350"/>
            <a:ext cx="4038598" cy="47183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43" name="Shape 43"/>
          <p:cNvSpPr txBox="1"/>
          <p:nvPr>
            <p:ph idx="10" type="dt"/>
          </p:nvPr>
        </p:nvSpPr>
        <p:spPr>
          <a:xfrm>
            <a:off x="457200" y="6605014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44" name="Shape 44"/>
          <p:cNvSpPr txBox="1"/>
          <p:nvPr>
            <p:ph idx="11" type="ftr"/>
          </p:nvPr>
        </p:nvSpPr>
        <p:spPr>
          <a:xfrm>
            <a:off x="3429000" y="6605014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7620000" y="6605014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TWO_OBJECTS_WITH_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457200" y="381000"/>
            <a:ext cx="8229600" cy="99059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457200" y="1676400"/>
            <a:ext cx="3931918" cy="639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rtl="0" algn="ctr">
              <a:spcBef>
                <a:spcPts val="0"/>
              </a:spcBef>
              <a:buClr>
                <a:schemeClr val="dk2"/>
              </a:buClr>
              <a:buFont typeface="Arial"/>
              <a:buNone/>
              <a:defRPr/>
            </a:lvl1pPr>
            <a:lvl2pPr indent="0" marL="457200" rtl="0">
              <a:spcBef>
                <a:spcPts val="0"/>
              </a:spcBef>
              <a:buFont typeface="Arial"/>
              <a:buNone/>
              <a:defRPr/>
            </a:lvl2pPr>
            <a:lvl3pPr indent="0" marL="914400" rtl="0">
              <a:spcBef>
                <a:spcPts val="0"/>
              </a:spcBef>
              <a:buFont typeface="Arial"/>
              <a:buNone/>
              <a:defRPr/>
            </a:lvl3pPr>
            <a:lvl4pPr indent="0" marL="1371600" rtl="0">
              <a:spcBef>
                <a:spcPts val="0"/>
              </a:spcBef>
              <a:buFont typeface="Arial"/>
              <a:buNone/>
              <a:defRPr/>
            </a:lvl4pPr>
            <a:lvl5pPr indent="0" marL="1828800" rtl="0">
              <a:spcBef>
                <a:spcPts val="0"/>
              </a:spcBef>
              <a:buFont typeface="Arial"/>
              <a:buNone/>
              <a:defRPr/>
            </a:lvl5pPr>
            <a:lvl6pPr indent="0" marL="2286000" rtl="0">
              <a:spcBef>
                <a:spcPts val="0"/>
              </a:spcBef>
              <a:buFont typeface="Arial"/>
              <a:buNone/>
              <a:defRPr/>
            </a:lvl6pPr>
            <a:lvl7pPr indent="0" marL="2743200" rtl="0">
              <a:spcBef>
                <a:spcPts val="0"/>
              </a:spcBef>
              <a:buFont typeface="Arial"/>
              <a:buNone/>
              <a:defRPr/>
            </a:lvl7pPr>
            <a:lvl8pPr indent="0" marL="3200400" rtl="0">
              <a:spcBef>
                <a:spcPts val="0"/>
              </a:spcBef>
              <a:buFont typeface="Arial"/>
              <a:buNone/>
              <a:defRPr/>
            </a:lvl8pPr>
            <a:lvl9pPr indent="0" marL="3657600" rtl="0">
              <a:spcBef>
                <a:spcPts val="0"/>
              </a:spcBef>
              <a:buFont typeface="Arial"/>
              <a:buNone/>
              <a:defRPr/>
            </a:lvl9pPr>
          </a:lstStyle>
          <a:p/>
        </p:txBody>
      </p:sp>
      <p:sp>
        <p:nvSpPr>
          <p:cNvPr id="49" name="Shape 49"/>
          <p:cNvSpPr txBox="1"/>
          <p:nvPr>
            <p:ph idx="2" type="body"/>
          </p:nvPr>
        </p:nvSpPr>
        <p:spPr>
          <a:xfrm>
            <a:off x="457200" y="2438400"/>
            <a:ext cx="3931918" cy="395128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0" name="Shape 50"/>
          <p:cNvSpPr txBox="1"/>
          <p:nvPr>
            <p:ph idx="3" type="body"/>
          </p:nvPr>
        </p:nvSpPr>
        <p:spPr>
          <a:xfrm>
            <a:off x="4754880" y="1676400"/>
            <a:ext cx="3931918" cy="639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rtl="0" algn="ctr">
              <a:spcBef>
                <a:spcPts val="0"/>
              </a:spcBef>
              <a:buClr>
                <a:schemeClr val="dk2"/>
              </a:buClr>
              <a:buFont typeface="Arial"/>
              <a:buNone/>
              <a:defRPr/>
            </a:lvl1pPr>
            <a:lvl2pPr indent="0" marL="457200" rtl="0">
              <a:spcBef>
                <a:spcPts val="0"/>
              </a:spcBef>
              <a:buFont typeface="Arial"/>
              <a:buNone/>
              <a:defRPr/>
            </a:lvl2pPr>
            <a:lvl3pPr indent="0" marL="914400" rtl="0">
              <a:spcBef>
                <a:spcPts val="0"/>
              </a:spcBef>
              <a:buFont typeface="Arial"/>
              <a:buNone/>
              <a:defRPr/>
            </a:lvl3pPr>
            <a:lvl4pPr indent="0" marL="1371600" rtl="0">
              <a:spcBef>
                <a:spcPts val="0"/>
              </a:spcBef>
              <a:buFont typeface="Arial"/>
              <a:buNone/>
              <a:defRPr/>
            </a:lvl4pPr>
            <a:lvl5pPr indent="0" marL="1828800" rtl="0">
              <a:spcBef>
                <a:spcPts val="0"/>
              </a:spcBef>
              <a:buFont typeface="Arial"/>
              <a:buNone/>
              <a:defRPr/>
            </a:lvl5pPr>
            <a:lvl6pPr indent="0" marL="2286000" rtl="0">
              <a:spcBef>
                <a:spcPts val="0"/>
              </a:spcBef>
              <a:buFont typeface="Arial"/>
              <a:buNone/>
              <a:defRPr/>
            </a:lvl6pPr>
            <a:lvl7pPr indent="0" marL="2743200" rtl="0">
              <a:spcBef>
                <a:spcPts val="0"/>
              </a:spcBef>
              <a:buFont typeface="Arial"/>
              <a:buNone/>
              <a:defRPr/>
            </a:lvl7pPr>
            <a:lvl8pPr indent="0" marL="3200400" rtl="0">
              <a:spcBef>
                <a:spcPts val="0"/>
              </a:spcBef>
              <a:buFont typeface="Arial"/>
              <a:buNone/>
              <a:defRPr/>
            </a:lvl8pPr>
            <a:lvl9pPr indent="0" marL="3657600" rtl="0">
              <a:spcBef>
                <a:spcPts val="0"/>
              </a:spcBef>
              <a:buFont typeface="Arial"/>
              <a:buNone/>
              <a:defRPr/>
            </a:lvl9pPr>
          </a:lstStyle>
          <a:p/>
        </p:txBody>
      </p:sp>
      <p:sp>
        <p:nvSpPr>
          <p:cNvPr id="51" name="Shape 51"/>
          <p:cNvSpPr txBox="1"/>
          <p:nvPr>
            <p:ph idx="4" type="body"/>
          </p:nvPr>
        </p:nvSpPr>
        <p:spPr>
          <a:xfrm>
            <a:off x="4754880" y="2438400"/>
            <a:ext cx="3931918" cy="395128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2" name="Shape 52"/>
          <p:cNvSpPr txBox="1"/>
          <p:nvPr>
            <p:ph idx="10" type="dt"/>
          </p:nvPr>
        </p:nvSpPr>
        <p:spPr>
          <a:xfrm>
            <a:off x="457200" y="6605014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53" name="Shape 53"/>
          <p:cNvSpPr txBox="1"/>
          <p:nvPr>
            <p:ph idx="11" type="ftr"/>
          </p:nvPr>
        </p:nvSpPr>
        <p:spPr>
          <a:xfrm>
            <a:off x="3429000" y="6605014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54" name="Shape 54"/>
          <p:cNvSpPr txBox="1"/>
          <p:nvPr>
            <p:ph idx="12" type="sldNum"/>
          </p:nvPr>
        </p:nvSpPr>
        <p:spPr>
          <a:xfrm>
            <a:off x="7620000" y="6605014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  <p:cxnSp>
        <p:nvCxnSpPr>
          <p:cNvPr id="55" name="Shape 55"/>
          <p:cNvCxnSpPr/>
          <p:nvPr/>
        </p:nvCxnSpPr>
        <p:spPr>
          <a:xfrm rot="5400000">
            <a:off x="2217816" y="4045822"/>
            <a:ext cx="4709160" cy="792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type="title"/>
          </p:nvPr>
        </p:nvSpPr>
        <p:spPr>
          <a:xfrm>
            <a:off x="457200" y="381000"/>
            <a:ext cx="8229600" cy="99059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buClr>
                <a:srgbClr val="0070C0"/>
              </a:buClr>
              <a:buFont typeface="Arial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8" name="Shape 58"/>
          <p:cNvSpPr txBox="1"/>
          <p:nvPr>
            <p:ph idx="10" type="dt"/>
          </p:nvPr>
        </p:nvSpPr>
        <p:spPr>
          <a:xfrm>
            <a:off x="457200" y="6605014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59" name="Shape 59"/>
          <p:cNvSpPr txBox="1"/>
          <p:nvPr>
            <p:ph idx="11" type="ftr"/>
          </p:nvPr>
        </p:nvSpPr>
        <p:spPr>
          <a:xfrm>
            <a:off x="3429000" y="6605014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7620000" y="6605014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idx="10" type="dt"/>
          </p:nvPr>
        </p:nvSpPr>
        <p:spPr>
          <a:xfrm>
            <a:off x="457200" y="6605014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63" name="Shape 63"/>
          <p:cNvSpPr txBox="1"/>
          <p:nvPr>
            <p:ph idx="11" type="ftr"/>
          </p:nvPr>
        </p:nvSpPr>
        <p:spPr>
          <a:xfrm>
            <a:off x="3429000" y="6605014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64" name="Shape 64"/>
          <p:cNvSpPr txBox="1"/>
          <p:nvPr>
            <p:ph idx="12" type="sldNum"/>
          </p:nvPr>
        </p:nvSpPr>
        <p:spPr>
          <a:xfrm>
            <a:off x="7620000" y="6605014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OBJECT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457200" y="792079"/>
            <a:ext cx="2139695" cy="126187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2971800" y="792079"/>
            <a:ext cx="5714998" cy="55778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68" name="Shape 68"/>
          <p:cNvSpPr txBox="1"/>
          <p:nvPr>
            <p:ph idx="2" type="body"/>
          </p:nvPr>
        </p:nvSpPr>
        <p:spPr>
          <a:xfrm>
            <a:off x="457200" y="2130550"/>
            <a:ext cx="2139695" cy="424361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spcBef>
                <a:spcPts val="0"/>
              </a:spcBef>
              <a:buFont typeface="Arial"/>
              <a:buNone/>
              <a:defRPr/>
            </a:lvl1pPr>
            <a:lvl2pPr indent="0" marL="457200" rtl="0">
              <a:spcBef>
                <a:spcPts val="0"/>
              </a:spcBef>
              <a:buFont typeface="Arial"/>
              <a:buNone/>
              <a:defRPr/>
            </a:lvl2pPr>
            <a:lvl3pPr indent="0" marL="914400" rtl="0">
              <a:spcBef>
                <a:spcPts val="0"/>
              </a:spcBef>
              <a:buFont typeface="Arial"/>
              <a:buNone/>
              <a:defRPr/>
            </a:lvl3pPr>
            <a:lvl4pPr indent="0" marL="1371600" rtl="0">
              <a:spcBef>
                <a:spcPts val="0"/>
              </a:spcBef>
              <a:buFont typeface="Arial"/>
              <a:buNone/>
              <a:defRPr/>
            </a:lvl4pPr>
            <a:lvl5pPr indent="0" marL="1828800" rtl="0">
              <a:spcBef>
                <a:spcPts val="0"/>
              </a:spcBef>
              <a:buFont typeface="Arial"/>
              <a:buNone/>
              <a:defRPr/>
            </a:lvl5pPr>
            <a:lvl6pPr indent="0" marL="2286000" rtl="0">
              <a:spcBef>
                <a:spcPts val="0"/>
              </a:spcBef>
              <a:buFont typeface="Arial"/>
              <a:buNone/>
              <a:defRPr/>
            </a:lvl6pPr>
            <a:lvl7pPr indent="0" marL="2743200" rtl="0">
              <a:spcBef>
                <a:spcPts val="0"/>
              </a:spcBef>
              <a:buFont typeface="Arial"/>
              <a:buNone/>
              <a:defRPr/>
            </a:lvl7pPr>
            <a:lvl8pPr indent="0" marL="3200400" rtl="0">
              <a:spcBef>
                <a:spcPts val="0"/>
              </a:spcBef>
              <a:buFont typeface="Arial"/>
              <a:buNone/>
              <a:defRPr/>
            </a:lvl8pPr>
            <a:lvl9pPr indent="0" marL="3657600" rtl="0">
              <a:spcBef>
                <a:spcPts val="0"/>
              </a:spcBef>
              <a:buFont typeface="Arial"/>
              <a:buNone/>
              <a:defRPr/>
            </a:lvl9pPr>
          </a:lstStyle>
          <a:p/>
        </p:txBody>
      </p:sp>
      <p:sp>
        <p:nvSpPr>
          <p:cNvPr id="69" name="Shape 69"/>
          <p:cNvSpPr txBox="1"/>
          <p:nvPr>
            <p:ph idx="10" type="dt"/>
          </p:nvPr>
        </p:nvSpPr>
        <p:spPr>
          <a:xfrm>
            <a:off x="457200" y="6605014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70" name="Shape 70"/>
          <p:cNvSpPr txBox="1"/>
          <p:nvPr>
            <p:ph idx="11" type="ftr"/>
          </p:nvPr>
        </p:nvSpPr>
        <p:spPr>
          <a:xfrm>
            <a:off x="3429000" y="6605014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71" name="Shape 71"/>
          <p:cNvSpPr txBox="1"/>
          <p:nvPr>
            <p:ph idx="12" type="sldNum"/>
          </p:nvPr>
        </p:nvSpPr>
        <p:spPr>
          <a:xfrm>
            <a:off x="7620000" y="6605014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  <p:cxnSp>
        <p:nvCxnSpPr>
          <p:cNvPr id="72" name="Shape 72"/>
          <p:cNvCxnSpPr/>
          <p:nvPr/>
        </p:nvCxnSpPr>
        <p:spPr>
          <a:xfrm rot="5400000">
            <a:off x="-13114" y="3580204"/>
            <a:ext cx="5577838" cy="1587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_WITH_CAPTION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x="457200" y="792479"/>
            <a:ext cx="2142678" cy="126492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75" name="Shape 75"/>
          <p:cNvSpPr/>
          <p:nvPr>
            <p:ph idx="2" type="pic"/>
          </p:nvPr>
        </p:nvSpPr>
        <p:spPr>
          <a:xfrm>
            <a:off x="2858608" y="838200"/>
            <a:ext cx="5904388" cy="5500456"/>
          </a:xfrm>
          <a:prstGeom prst="rect">
            <a:avLst/>
          </a:prstGeom>
          <a:solidFill>
            <a:schemeClr val="lt2"/>
          </a:solidFill>
          <a:ln cap="flat" cmpd="sng" w="76200">
            <a:solidFill>
              <a:srgbClr val="FFFFFF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457200" y="2133600"/>
            <a:ext cx="2139695" cy="424281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spcBef>
                <a:spcPts val="0"/>
              </a:spcBef>
              <a:buFont typeface="Arial"/>
              <a:buNone/>
              <a:defRPr/>
            </a:lvl1pPr>
            <a:lvl2pPr indent="0" marL="457200" rtl="0">
              <a:spcBef>
                <a:spcPts val="0"/>
              </a:spcBef>
              <a:buFont typeface="Arial"/>
              <a:buNone/>
              <a:defRPr/>
            </a:lvl2pPr>
            <a:lvl3pPr indent="0" marL="914400" rtl="0">
              <a:spcBef>
                <a:spcPts val="0"/>
              </a:spcBef>
              <a:buFont typeface="Arial"/>
              <a:buNone/>
              <a:defRPr/>
            </a:lvl3pPr>
            <a:lvl4pPr indent="0" marL="1371600" rtl="0">
              <a:spcBef>
                <a:spcPts val="0"/>
              </a:spcBef>
              <a:buFont typeface="Arial"/>
              <a:buNone/>
              <a:defRPr/>
            </a:lvl4pPr>
            <a:lvl5pPr indent="0" marL="1828800" rtl="0">
              <a:spcBef>
                <a:spcPts val="0"/>
              </a:spcBef>
              <a:buFont typeface="Arial"/>
              <a:buNone/>
              <a:defRPr/>
            </a:lvl5pPr>
            <a:lvl6pPr indent="0" marL="2286000" rtl="0">
              <a:spcBef>
                <a:spcPts val="0"/>
              </a:spcBef>
              <a:buFont typeface="Arial"/>
              <a:buNone/>
              <a:defRPr/>
            </a:lvl6pPr>
            <a:lvl7pPr indent="0" marL="2743200" rtl="0">
              <a:spcBef>
                <a:spcPts val="0"/>
              </a:spcBef>
              <a:buFont typeface="Arial"/>
              <a:buNone/>
              <a:defRPr/>
            </a:lvl7pPr>
            <a:lvl8pPr indent="0" marL="3200400" rtl="0">
              <a:spcBef>
                <a:spcPts val="0"/>
              </a:spcBef>
              <a:buFont typeface="Arial"/>
              <a:buNone/>
              <a:defRPr/>
            </a:lvl8pPr>
            <a:lvl9pPr indent="0" marL="3657600" rtl="0">
              <a:spcBef>
                <a:spcPts val="0"/>
              </a:spcBef>
              <a:buFont typeface="Arial"/>
              <a:buNone/>
              <a:defRPr/>
            </a:lvl9pPr>
          </a:lstStyle>
          <a:p/>
        </p:txBody>
      </p:sp>
      <p:sp>
        <p:nvSpPr>
          <p:cNvPr id="77" name="Shape 77"/>
          <p:cNvSpPr txBox="1"/>
          <p:nvPr>
            <p:ph idx="10" type="dt"/>
          </p:nvPr>
        </p:nvSpPr>
        <p:spPr>
          <a:xfrm>
            <a:off x="457200" y="6605014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78" name="Shape 78"/>
          <p:cNvSpPr txBox="1"/>
          <p:nvPr>
            <p:ph idx="11" type="ftr"/>
          </p:nvPr>
        </p:nvSpPr>
        <p:spPr>
          <a:xfrm>
            <a:off x="3429000" y="6605014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79" name="Shape 79"/>
          <p:cNvSpPr txBox="1"/>
          <p:nvPr>
            <p:ph idx="12" type="sldNum"/>
          </p:nvPr>
        </p:nvSpPr>
        <p:spPr>
          <a:xfrm>
            <a:off x="7620000" y="6605014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/>
        </p:nvSpPr>
        <p:spPr>
          <a:xfrm>
            <a:off x="0" y="6705600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baseline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0" name="Shape 10"/>
          <p:cNvSpPr txBox="1"/>
          <p:nvPr>
            <p:ph type="title"/>
          </p:nvPr>
        </p:nvSpPr>
        <p:spPr>
          <a:xfrm>
            <a:off x="457200" y="381000"/>
            <a:ext cx="8229600" cy="99059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/>
              <a:buNone/>
              <a:defRPr/>
            </a:lvl1pPr>
            <a:lvl2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1" name="Shape 11"/>
          <p:cNvSpPr txBox="1"/>
          <p:nvPr>
            <p:ph idx="1" type="body"/>
          </p:nvPr>
        </p:nvSpPr>
        <p:spPr>
          <a:xfrm>
            <a:off x="457200" y="1447800"/>
            <a:ext cx="8229600" cy="48767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45720" marL="18288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●"/>
              <a:defRPr/>
            </a:lvl1pPr>
            <a:lvl2pPr indent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●"/>
              <a:defRPr/>
            </a:lvl2pPr>
            <a:lvl3pPr indent="-20319" marL="73152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●"/>
              <a:defRPr/>
            </a:lvl3pPr>
            <a:lvl4pPr indent="-40638" marL="1005839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●"/>
              <a:defRPr/>
            </a:lvl4pPr>
            <a:lvl5pPr indent="-7619" marL="118872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●"/>
              <a:defRPr/>
            </a:lvl5pPr>
            <a:lvl6pPr indent="-57150" marL="1371600" marR="0" rtl="0" algn="l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●"/>
              <a:defRPr/>
            </a:lvl6pPr>
            <a:lvl7pPr indent="-49530" marL="1554480" marR="0" rtl="0" algn="l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●"/>
              <a:defRPr/>
            </a:lvl7pPr>
            <a:lvl8pPr indent="-54610" marL="1737360" marR="0" rtl="0" algn="l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●"/>
              <a:defRPr/>
            </a:lvl8pPr>
            <a:lvl9pPr indent="-59689" marL="1920240" marR="0" rtl="0" algn="l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●"/>
              <a:defRPr/>
            </a:lvl9pPr>
          </a:lstStyle>
          <a:p/>
        </p:txBody>
      </p:sp>
      <p:sp>
        <p:nvSpPr>
          <p:cNvPr id="12" name="Shape 12"/>
          <p:cNvSpPr/>
          <p:nvPr/>
        </p:nvSpPr>
        <p:spPr>
          <a:xfrm>
            <a:off x="0" y="6568439"/>
            <a:ext cx="9144000" cy="365759"/>
          </a:xfrm>
          <a:prstGeom prst="rect">
            <a:avLst/>
          </a:prstGeom>
          <a:solidFill>
            <a:srgbClr val="8B9CAC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baseline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3" name="Shape 13"/>
          <p:cNvSpPr txBox="1"/>
          <p:nvPr>
            <p:ph idx="10" type="dt"/>
          </p:nvPr>
        </p:nvSpPr>
        <p:spPr>
          <a:xfrm>
            <a:off x="457200" y="6605014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14" name="Shape 14"/>
          <p:cNvSpPr txBox="1"/>
          <p:nvPr>
            <p:ph idx="11" type="ftr"/>
          </p:nvPr>
        </p:nvSpPr>
        <p:spPr>
          <a:xfrm>
            <a:off x="3429000" y="6605014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7620000" y="6605014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0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2.jpg"/><Relationship Id="rId4" Type="http://schemas.openxmlformats.org/officeDocument/2006/relationships/image" Target="../media/image0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/>
          <p:nvPr>
            <p:ph type="ctrTitle"/>
          </p:nvPr>
        </p:nvSpPr>
        <p:spPr>
          <a:xfrm>
            <a:off x="685800" y="1752600"/>
            <a:ext cx="7772400" cy="16986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25000"/>
              <a:buFont typeface="Arial"/>
              <a:buNone/>
            </a:pPr>
            <a:r>
              <a:rPr b="0" baseline="0" i="0" lang="en-US" sz="5400" u="none" cap="small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  <a:rtl val="0"/>
              </a:rPr>
              <a:t>Tropical Synoptic Meteorology</a:t>
            </a:r>
          </a:p>
        </p:txBody>
      </p:sp>
      <p:sp>
        <p:nvSpPr>
          <p:cNvPr id="94" name="Shape 94"/>
          <p:cNvSpPr txBox="1"/>
          <p:nvPr>
            <p:ph idx="1" type="subTitle"/>
          </p:nvPr>
        </p:nvSpPr>
        <p:spPr>
          <a:xfrm>
            <a:off x="685800" y="3505200"/>
            <a:ext cx="7619999" cy="6095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Unit 2: Tropical Disturbances</a:t>
            </a:r>
          </a:p>
        </p:txBody>
      </p:sp>
      <p:sp>
        <p:nvSpPr>
          <p:cNvPr id="95" name="Shape 95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baseline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96" name="Shape 9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781174" cy="771524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Shape 97"/>
          <p:cNvSpPr/>
          <p:nvPr/>
        </p:nvSpPr>
        <p:spPr>
          <a:xfrm>
            <a:off x="6172200" y="381000"/>
            <a:ext cx="2971799" cy="4001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baseline="0" i="1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		</a:t>
            </a:r>
            <a:r>
              <a:rPr b="1" baseline="0" i="0" lang="en-US" sz="1200" u="none" cap="none" strike="noStrike">
                <a:solidFill>
                  <a:srgbClr val="221E1F"/>
                </a:solidFill>
                <a:latin typeface="Arial"/>
                <a:ea typeface="Arial"/>
                <a:cs typeface="Arial"/>
                <a:sym typeface="Arial"/>
                <a:rtl val="0"/>
              </a:rPr>
              <a:t>   www.meted.ucar.edu </a:t>
            </a:r>
          </a:p>
        </p:txBody>
      </p:sp>
      <p:sp>
        <p:nvSpPr>
          <p:cNvPr id="98" name="Shape 98"/>
          <p:cNvSpPr/>
          <p:nvPr/>
        </p:nvSpPr>
        <p:spPr>
          <a:xfrm>
            <a:off x="2971800" y="6183867"/>
            <a:ext cx="388620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Produced by The COMET</a:t>
            </a:r>
            <a:r>
              <a:rPr b="0" baseline="3000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®</a:t>
            </a:r>
            <a:r>
              <a:rPr b="0" baseline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 Program 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/>
          <p:nvPr>
            <p:ph type="title"/>
          </p:nvPr>
        </p:nvSpPr>
        <p:spPr>
          <a:xfrm>
            <a:off x="457200" y="381000"/>
            <a:ext cx="8229600" cy="99059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25000"/>
              <a:buFont typeface="Arial"/>
              <a:buNone/>
            </a:pPr>
            <a:r>
              <a:rPr b="0" baseline="0" i="0" lang="en-US" sz="4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  <a:rtl val="0"/>
              </a:rPr>
              <a:t>Unit 2: Tropical Disturbances</a:t>
            </a:r>
          </a:p>
        </p:txBody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457200" y="1219200"/>
            <a:ext cx="8229600" cy="25397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82880" lvl="0" marL="1828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Arial"/>
              <a:buChar char="●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This unit is the primary focus of the course</a:t>
            </a:r>
          </a:p>
          <a:p>
            <a:pPr indent="-182880" lvl="0" marL="18288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Arial"/>
              <a:buChar char="●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About 8 weeks will be spent on this unit</a:t>
            </a:r>
          </a:p>
          <a:p>
            <a:pPr indent="-182880" lvl="0" marL="18288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Arial"/>
              <a:buChar char="●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Explore tropical synoptic weather systems </a:t>
            </a:r>
          </a:p>
          <a:p>
            <a:pPr indent="0" lvl="0" marL="4572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(tropical waves,  tropical cyclones, MJO, TUTTs, monsoon depressions, etc...)</a:t>
            </a:r>
          </a:p>
          <a:p>
            <a:pPr indent="-182880" lvl="0" marL="18288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Arial"/>
              <a:buChar char="●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Learn how ocean-atmosphere coupling affects tropical weather</a:t>
            </a:r>
          </a:p>
        </p:txBody>
      </p:sp>
      <p:sp>
        <p:nvSpPr>
          <p:cNvPr id="105" name="Shape 105"/>
          <p:cNvSpPr txBox="1"/>
          <p:nvPr>
            <p:ph idx="10" type="dt"/>
          </p:nvPr>
        </p:nvSpPr>
        <p:spPr>
          <a:xfrm>
            <a:off x="457200" y="6605014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b="0" baseline="0" i="0" lang="en-US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4/10/2012</a:t>
            </a:r>
          </a:p>
        </p:txBody>
      </p:sp>
      <p:sp>
        <p:nvSpPr>
          <p:cNvPr id="106" name="Shape 106"/>
          <p:cNvSpPr txBox="1"/>
          <p:nvPr>
            <p:ph idx="11" type="ftr"/>
          </p:nvPr>
        </p:nvSpPr>
        <p:spPr>
          <a:xfrm>
            <a:off x="3429000" y="6605014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b="0" baseline="0" i="0" lang="en-US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Produced by The COMET® Program </a:t>
            </a:r>
          </a:p>
        </p:txBody>
      </p:sp>
      <p:sp>
        <p:nvSpPr>
          <p:cNvPr id="107" name="Shape 107"/>
          <p:cNvSpPr txBox="1"/>
          <p:nvPr>
            <p:ph idx="12" type="sldNum"/>
          </p:nvPr>
        </p:nvSpPr>
        <p:spPr>
          <a:xfrm>
            <a:off x="7620000" y="6605014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baseline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  <p:pic>
        <p:nvPicPr>
          <p:cNvPr id="108" name="Shape 10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51535" y="3594226"/>
            <a:ext cx="3936463" cy="29501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Shape 10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69884" y="3911530"/>
            <a:ext cx="3092810" cy="23155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type="title"/>
          </p:nvPr>
        </p:nvSpPr>
        <p:spPr>
          <a:xfrm>
            <a:off x="457200" y="0"/>
            <a:ext cx="8229600" cy="99059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25000"/>
              <a:buFont typeface="Arial"/>
              <a:buNone/>
            </a:pPr>
            <a:r>
              <a:rPr b="0" baseline="0" i="0" lang="en-US" sz="4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  <a:rtl val="0"/>
              </a:rPr>
              <a:t>General Learning Objectives</a:t>
            </a:r>
          </a:p>
        </p:txBody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357150" y="990600"/>
            <a:ext cx="8582098" cy="50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7777"/>
              <a:buFont typeface="Arial"/>
              <a:buChar char="●"/>
            </a:pPr>
            <a:r>
              <a:rPr b="0" baseline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Describe the structure and evolution of African easterly waves and how to track them</a:t>
            </a: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7777"/>
              <a:buFont typeface="Arial"/>
              <a:buChar char="●"/>
            </a:pPr>
            <a:r>
              <a:rPr b="0" baseline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Learn about common tropical synoptic weather systems</a:t>
            </a: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7777"/>
              <a:buFont typeface="Arial"/>
              <a:buChar char="●"/>
            </a:pPr>
            <a:r>
              <a:rPr b="0" baseline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Describe equatorial waves (Kelvin, equatorial Rossby, and mixed Rossby-gravity), how they affect tropical weather and how to identify them using satellite IR and wind anomalies.</a:t>
            </a:r>
          </a:p>
          <a:p>
            <a:pPr indent="-3175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7777"/>
              <a:buFont typeface="Arial"/>
              <a:buChar char="●"/>
            </a:pPr>
            <a:r>
              <a:rPr b="0" baseline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Describe the basic structure and evolution of the MJO</a:t>
            </a:r>
          </a:p>
          <a:p>
            <a:pPr indent="-3175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7777"/>
              <a:buFont typeface="Arial"/>
              <a:buChar char="●"/>
            </a:pPr>
            <a:r>
              <a:rPr b="0" baseline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Describe tropical cyclone global climatology (where and when they form)</a:t>
            </a: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7777"/>
              <a:buFont typeface="Arial"/>
              <a:buChar char="●"/>
            </a:pPr>
            <a:r>
              <a:rPr b="0" baseline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Identify key features of tropical cyclones (eye, eyewall, ...) and ingredients for tropical cyclone genesis</a:t>
            </a: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7777"/>
              <a:buFont typeface="Arial"/>
              <a:buChar char="●"/>
            </a:pPr>
            <a:r>
              <a:rPr b="0" baseline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Define the stages of a tropical cyclone lifecycle and how to detect changes in tropical cyclone intensity using satellite remote sensing</a:t>
            </a: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7777"/>
              <a:buFont typeface="Arial"/>
              <a:buChar char="●"/>
            </a:pPr>
            <a:r>
              <a:rPr b="0" baseline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Describe key factors that affect  tropical cyclone intensity</a:t>
            </a: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7777"/>
              <a:buFont typeface="Arial"/>
              <a:buChar char="●"/>
            </a:pPr>
            <a:r>
              <a:rPr b="0" baseline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Describe the influences on tropical cyclone motion</a:t>
            </a:r>
          </a:p>
          <a:p>
            <a:pPr indent="-3175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7777"/>
              <a:buFont typeface="Arial"/>
              <a:buChar char="●"/>
            </a:pPr>
            <a:r>
              <a:rPr b="0" baseline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Describe the mechanisms for tropical cyclone hazards particularly those at landfall</a:t>
            </a:r>
          </a:p>
          <a:p>
            <a:pPr indent="-3175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7777"/>
              <a:buFont typeface="Arial"/>
              <a:buChar char="●"/>
            </a:pPr>
            <a:r>
              <a:rPr b="0" baseline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Describe the influence of the MJO on tropical cyclone activity</a:t>
            </a:r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7777"/>
              <a:buFont typeface="Arial"/>
              <a:buChar char="●"/>
            </a:pPr>
            <a:r>
              <a:rPr b="0" baseline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Describe the influence of ENSO on tropical cyclone activity</a:t>
            </a:r>
          </a:p>
        </p:txBody>
      </p:sp>
      <p:sp>
        <p:nvSpPr>
          <p:cNvPr id="116" name="Shape 116"/>
          <p:cNvSpPr txBox="1"/>
          <p:nvPr>
            <p:ph idx="10" type="dt"/>
          </p:nvPr>
        </p:nvSpPr>
        <p:spPr>
          <a:xfrm>
            <a:off x="457200" y="6605014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b="0" baseline="0" i="0" lang="en-US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4/10/2012</a:t>
            </a:r>
          </a:p>
        </p:txBody>
      </p:sp>
      <p:sp>
        <p:nvSpPr>
          <p:cNvPr id="117" name="Shape 117"/>
          <p:cNvSpPr txBox="1"/>
          <p:nvPr>
            <p:ph idx="11" type="ftr"/>
          </p:nvPr>
        </p:nvSpPr>
        <p:spPr>
          <a:xfrm>
            <a:off x="3429000" y="6605014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b="0" baseline="0" i="0" lang="en-US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Produced by The COMET® Program </a:t>
            </a:r>
          </a:p>
        </p:txBody>
      </p:sp>
      <p:sp>
        <p:nvSpPr>
          <p:cNvPr id="118" name="Shape 118"/>
          <p:cNvSpPr txBox="1"/>
          <p:nvPr>
            <p:ph idx="12" type="sldNum"/>
          </p:nvPr>
        </p:nvSpPr>
        <p:spPr>
          <a:xfrm>
            <a:off x="7620000" y="6605014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baseline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/>
          <p:nvPr>
            <p:ph type="title"/>
          </p:nvPr>
        </p:nvSpPr>
        <p:spPr>
          <a:xfrm>
            <a:off x="457200" y="381000"/>
            <a:ext cx="8229600" cy="99059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25000"/>
              <a:buFont typeface="Arial"/>
              <a:buNone/>
            </a:pPr>
            <a:r>
              <a:rPr b="0" baseline="0" i="0" lang="en-US" sz="4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  <a:rtl val="0"/>
              </a:rPr>
              <a:t>Topics</a:t>
            </a:r>
          </a:p>
        </p:txBody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457200" y="1371600"/>
            <a:ext cx="8229600" cy="48767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82880" lvl="0" marL="1828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Arial"/>
              <a:buChar char="●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Tropical waves</a:t>
            </a:r>
          </a:p>
          <a:p>
            <a:pPr indent="-182880" lvl="0" marL="18288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Arial"/>
              <a:buChar char="●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Tropical Upper-tropospheric troughs</a:t>
            </a:r>
          </a:p>
          <a:p>
            <a:pPr indent="-182880" lvl="0" marL="18288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Arial"/>
              <a:buChar char="●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Subtropical Cyclones</a:t>
            </a:r>
          </a:p>
          <a:p>
            <a:pPr indent="-182880" lvl="0" marL="18288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Arial"/>
              <a:buChar char="●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Mesoscale convective systems: a brief introduction</a:t>
            </a:r>
          </a:p>
          <a:p>
            <a:pPr indent="-182880" lvl="0" marL="18288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Arial"/>
              <a:buChar char="●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Tropical cyclones</a:t>
            </a:r>
          </a:p>
          <a:p>
            <a:pPr indent="-182880" lvl="0" marL="18288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Arial"/>
              <a:buChar char="●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Monsoon phenomena</a:t>
            </a:r>
          </a:p>
          <a:p>
            <a:pPr indent="-182880" lvl="0" marL="18288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Arial"/>
              <a:buChar char="●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Tropical-temperature trough</a:t>
            </a:r>
          </a:p>
          <a:p>
            <a:pPr indent="-182880" lvl="0" marL="18288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Arial"/>
              <a:buChar char="●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Ocean-atmosphere coupling</a:t>
            </a:r>
          </a:p>
        </p:txBody>
      </p:sp>
      <p:sp>
        <p:nvSpPr>
          <p:cNvPr id="125" name="Shape 125"/>
          <p:cNvSpPr txBox="1"/>
          <p:nvPr>
            <p:ph idx="10" type="dt"/>
          </p:nvPr>
        </p:nvSpPr>
        <p:spPr>
          <a:xfrm>
            <a:off x="457200" y="6605014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b="0" baseline="0" i="0" lang="en-US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4/10/2012</a:t>
            </a:r>
          </a:p>
        </p:txBody>
      </p:sp>
      <p:sp>
        <p:nvSpPr>
          <p:cNvPr id="126" name="Shape 126"/>
          <p:cNvSpPr txBox="1"/>
          <p:nvPr>
            <p:ph idx="11" type="ftr"/>
          </p:nvPr>
        </p:nvSpPr>
        <p:spPr>
          <a:xfrm>
            <a:off x="3429000" y="6605014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b="0" baseline="0" i="0" lang="en-US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Produced by The COMET® Program </a:t>
            </a:r>
          </a:p>
        </p:txBody>
      </p:sp>
      <p:sp>
        <p:nvSpPr>
          <p:cNvPr id="127" name="Shape 127"/>
          <p:cNvSpPr txBox="1"/>
          <p:nvPr>
            <p:ph idx="12" type="sldNum"/>
          </p:nvPr>
        </p:nvSpPr>
        <p:spPr>
          <a:xfrm>
            <a:off x="7620000" y="6605014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baseline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/>
          <p:nvPr>
            <p:ph type="title"/>
          </p:nvPr>
        </p:nvSpPr>
        <p:spPr>
          <a:xfrm>
            <a:off x="457200" y="381000"/>
            <a:ext cx="8229600" cy="99059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25000"/>
              <a:buFont typeface="Arial"/>
              <a:buNone/>
            </a:pPr>
            <a:r>
              <a:rPr b="0" baseline="0" i="0" lang="en-US" sz="4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  <a:rtl val="0"/>
              </a:rPr>
              <a:t>Learning Activities &amp; Assignments</a:t>
            </a:r>
          </a:p>
        </p:txBody>
      </p:sp>
      <p:sp>
        <p:nvSpPr>
          <p:cNvPr id="133" name="Shape 133"/>
          <p:cNvSpPr txBox="1"/>
          <p:nvPr>
            <p:ph idx="1" type="body"/>
          </p:nvPr>
        </p:nvSpPr>
        <p:spPr>
          <a:xfrm>
            <a:off x="457200" y="1219200"/>
            <a:ext cx="8305799" cy="48767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82880" lvl="0" marL="1828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37500"/>
              <a:buFont typeface="Arial"/>
              <a:buChar char="●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Track easterly waves using global analyses and time-height plots</a:t>
            </a:r>
          </a:p>
          <a:p>
            <a:pPr indent="-182880" lvl="0" marL="18288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ct val="37500"/>
              <a:buFont typeface="Arial"/>
              <a:buChar char="●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Follow historical tropical cyclones from genesis to decay or extratropical transition</a:t>
            </a:r>
          </a:p>
          <a:p>
            <a:pPr indent="-182880" lvl="0" marL="18288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ct val="37500"/>
              <a:buFont typeface="Arial"/>
              <a:buChar char="●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Monitor and forecast tropical cyclones in real-time</a:t>
            </a:r>
          </a:p>
          <a:p>
            <a:pPr indent="-182880" lvl="0" marL="18288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ct val="37500"/>
              <a:buFont typeface="Arial"/>
              <a:buChar char="●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Examine inner-core structure of tropical cyclones</a:t>
            </a:r>
          </a:p>
          <a:p>
            <a:pPr indent="-182880" lvl="0" marL="18288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ct val="37500"/>
              <a:buFont typeface="Arial"/>
              <a:buChar char="●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Monitor the MJO and equatorial waves in real-time</a:t>
            </a:r>
          </a:p>
          <a:p>
            <a:pPr indent="-182880" lvl="0" marL="18288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ct val="37500"/>
              <a:buFont typeface="Arial"/>
              <a:buChar char="●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Examine relationship between your local weather and the MJO</a:t>
            </a:r>
          </a:p>
          <a:p>
            <a:pPr indent="-182880" lvl="0" marL="18288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ct val="37500"/>
              <a:buFont typeface="Arial"/>
              <a:buChar char="●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Examine relationship between your local weather and equatorial waves</a:t>
            </a:r>
          </a:p>
          <a:p>
            <a:pPr indent="-182880" lvl="0" marL="18288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ct val="37500"/>
              <a:buFont typeface="Arial"/>
              <a:buChar char="●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Discover the current and forecast ENSO phase and what it might mean for weather in your region and elsewhere</a:t>
            </a:r>
          </a:p>
          <a:p>
            <a:pPr indent="-132080" lvl="0" marL="18288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</a:pPr>
            <a:r>
              <a:t/>
            </a:r>
            <a:endParaRPr b="0" baseline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34" name="Shape 134"/>
          <p:cNvSpPr txBox="1"/>
          <p:nvPr>
            <p:ph idx="11" type="ftr"/>
          </p:nvPr>
        </p:nvSpPr>
        <p:spPr>
          <a:xfrm>
            <a:off x="3429000" y="6605014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b="0" baseline="0" i="0" lang="en-US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Produced by The COMET® Program </a:t>
            </a:r>
          </a:p>
        </p:txBody>
      </p:sp>
      <p:sp>
        <p:nvSpPr>
          <p:cNvPr id="135" name="Shape 135"/>
          <p:cNvSpPr txBox="1"/>
          <p:nvPr>
            <p:ph idx="12" type="sldNum"/>
          </p:nvPr>
        </p:nvSpPr>
        <p:spPr>
          <a:xfrm>
            <a:off x="7620000" y="6605014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baseline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  <p:sp>
        <p:nvSpPr>
          <p:cNvPr id="136" name="Shape 136"/>
          <p:cNvSpPr txBox="1"/>
          <p:nvPr>
            <p:ph idx="10" type="dt"/>
          </p:nvPr>
        </p:nvSpPr>
        <p:spPr>
          <a:xfrm>
            <a:off x="457200" y="6605014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b="0" baseline="0" i="0" lang="en-US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4/10/2012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/>
          <p:nvPr>
            <p:ph type="title"/>
          </p:nvPr>
        </p:nvSpPr>
        <p:spPr>
          <a:xfrm>
            <a:off x="457200" y="267175"/>
            <a:ext cx="8229600" cy="99059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25000"/>
              <a:buFont typeface="Arial"/>
              <a:buNone/>
            </a:pPr>
            <a:r>
              <a:rPr b="0" baseline="0" i="0" lang="en-US" sz="4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  <a:rtl val="0"/>
              </a:rPr>
              <a:t>Case Studies</a:t>
            </a:r>
          </a:p>
        </p:txBody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x="457200" y="1319750"/>
            <a:ext cx="8229600" cy="48767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58332"/>
              <a:buFont typeface="Arial"/>
              <a:buChar char="●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MJO, Equatorial Waves, and Tropical Cyclogenesis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</a:pPr>
            <a:r>
              <a:t/>
            </a:r>
            <a:endParaRPr b="0" baseline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58332"/>
              <a:buFont typeface="Arial"/>
              <a:buChar char="●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Upper-tropospheric trough and mesoscale convective systems in Puerto Rico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</a:pPr>
            <a:r>
              <a:t/>
            </a:r>
            <a:endParaRPr b="0" baseline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58332"/>
              <a:buFont typeface="Arial"/>
              <a:buChar char="●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Tropical Storm Allison Rains in Houston, Texas</a:t>
            </a:r>
          </a:p>
          <a:p>
            <a:pPr indent="-106679" lvl="0" marL="1828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</a:pPr>
            <a:r>
              <a:t/>
            </a:r>
            <a:endParaRPr b="0" baseline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indent="-106679" lvl="0" marL="1828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</a:pPr>
            <a:r>
              <a:t/>
            </a:r>
            <a:endParaRPr b="0" baseline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